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000"/>
    <a:srgbClr val="FEFAF8"/>
    <a:srgbClr val="FFF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406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90173-2AA3-4A2E-B7DA-50D67E03827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E7E85-5C47-4B17-BA32-EF09B210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6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E7E85-5C47-4B17-BA32-EF09B2106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3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2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4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B9361AE-694D-6C15-AE29-AF5766497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35A312-C32B-2AB7-E858-97CDCDBFF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3300"/>
            <a:ext cx="4166314" cy="6904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D9AC51-3347-4C11-0AFC-CA25B22F0658}"/>
              </a:ext>
            </a:extLst>
          </p:cNvPr>
          <p:cNvSpPr txBox="1"/>
          <p:nvPr/>
        </p:nvSpPr>
        <p:spPr>
          <a:xfrm>
            <a:off x="4100134" y="538306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SATURDAY, OCTOBER 4, 2025</a:t>
            </a:r>
          </a:p>
          <a:p>
            <a:pPr algn="r"/>
            <a:r>
              <a:rPr lang="en-US" sz="1400" dirty="0">
                <a:solidFill>
                  <a:srgbClr val="544000"/>
                </a:solidFill>
              </a:rPr>
              <a:t>St. Mary Church, Location</a:t>
            </a:r>
          </a:p>
          <a:p>
            <a:pPr algn="r"/>
            <a:r>
              <a:rPr lang="en-US" sz="1400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dirty="0">
                <a:solidFill>
                  <a:srgbClr val="544000"/>
                </a:solidFill>
              </a:rPr>
              <a:t>Followed by Adoration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AB8F2-5703-400C-6177-4F526B1A8C5E}"/>
              </a:ext>
            </a:extLst>
          </p:cNvPr>
          <p:cNvSpPr txBox="1"/>
          <p:nvPr/>
        </p:nvSpPr>
        <p:spPr>
          <a:xfrm>
            <a:off x="4100130" y="1750319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SUNDAY, OCTOBER 5,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Joseph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Followed by Adoration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78071-BEB7-4EC0-DB7D-7A34BD417AB8}"/>
              </a:ext>
            </a:extLst>
          </p:cNvPr>
          <p:cNvSpPr txBox="1"/>
          <p:nvPr/>
        </p:nvSpPr>
        <p:spPr>
          <a:xfrm>
            <a:off x="4100130" y="2987583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MONDAY, OCTOBER 6,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Juan Diego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Followed by Adoration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A3D3E-F1CD-484B-75D8-6365F3FC8A0D}"/>
              </a:ext>
            </a:extLst>
          </p:cNvPr>
          <p:cNvSpPr txBox="1"/>
          <p:nvPr/>
        </p:nvSpPr>
        <p:spPr>
          <a:xfrm>
            <a:off x="4100130" y="4197073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TUESDAY, OCTOBER 7,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Alphonsus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Followed by Adoration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E15CB-DD68-83FB-726A-152EA9ACDF4B}"/>
              </a:ext>
            </a:extLst>
          </p:cNvPr>
          <p:cNvSpPr txBox="1"/>
          <p:nvPr/>
        </p:nvSpPr>
        <p:spPr>
          <a:xfrm>
            <a:off x="4100130" y="5365563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WEDNESDAY, OCTOBER 8,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Padre Pio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Followed by Adoration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A6A8C-F660-0EC1-A7B1-DB2BEDC13C9F}"/>
              </a:ext>
            </a:extLst>
          </p:cNvPr>
          <p:cNvSpPr txBox="1"/>
          <p:nvPr/>
        </p:nvSpPr>
        <p:spPr>
          <a:xfrm>
            <a:off x="4100130" y="6534053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THURSDAY, OCTOBER 9,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Leo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Followed by Adoration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77AD24-F1E9-B42A-8919-24D179903C93}"/>
              </a:ext>
            </a:extLst>
          </p:cNvPr>
          <p:cNvSpPr txBox="1"/>
          <p:nvPr/>
        </p:nvSpPr>
        <p:spPr>
          <a:xfrm>
            <a:off x="4100130" y="7705408"/>
            <a:ext cx="263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544000"/>
                </a:solidFill>
              </a:rPr>
              <a:t>FRIDAY, OCTOBER 10, 2025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St. Mary Church, Location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rgbClr val="544000"/>
                </a:solidFill>
              </a:rPr>
              <a:t>7 p.m.  Closing Mass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A6EEE-CAE4-56FA-2307-A97DB67F5CEA}"/>
              </a:ext>
            </a:extLst>
          </p:cNvPr>
          <p:cNvSpPr txBox="1"/>
          <p:nvPr/>
        </p:nvSpPr>
        <p:spPr>
          <a:xfrm>
            <a:off x="319582" y="7774451"/>
            <a:ext cx="2931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TO SIGN UP FOR AN HOUR: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Email: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Phone: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Web Address: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0A975-8FC0-2CDD-7E99-FE946FCB9DC8}"/>
              </a:ext>
            </a:extLst>
          </p:cNvPr>
          <p:cNvSpPr txBox="1"/>
          <p:nvPr/>
        </p:nvSpPr>
        <p:spPr>
          <a:xfrm>
            <a:off x="0" y="292331"/>
            <a:ext cx="446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44000"/>
                </a:solidFill>
                <a:latin typeface="Viner Hand ITC" panose="03070502030502020203" pitchFamily="66" charset="0"/>
              </a:rPr>
              <a:t>“My Soul Magnifies the Lord”</a:t>
            </a:r>
            <a:endParaRPr lang="en-US" sz="1400" dirty="0">
              <a:solidFill>
                <a:srgbClr val="544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FF2AD-BB74-CBD2-E73D-8FC9BD69C27B}"/>
              </a:ext>
            </a:extLst>
          </p:cNvPr>
          <p:cNvSpPr txBox="1"/>
          <p:nvPr/>
        </p:nvSpPr>
        <p:spPr>
          <a:xfrm>
            <a:off x="1" y="1011662"/>
            <a:ext cx="4468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44000"/>
                </a:solidFill>
                <a:latin typeface="Baskerville Old Face" panose="02020602080505020303" pitchFamily="18" charset="0"/>
              </a:rPr>
              <a:t>Eucharistic Rosary Congresses</a:t>
            </a:r>
          </a:p>
          <a:p>
            <a:r>
              <a:rPr lang="en-US" sz="2400" dirty="0">
                <a:solidFill>
                  <a:srgbClr val="544000"/>
                </a:solidFill>
                <a:latin typeface="Baskerville Old Face" panose="02020602080505020303" pitchFamily="18" charset="0"/>
              </a:rPr>
              <a:t>October 4 – 10, 2025</a:t>
            </a:r>
          </a:p>
        </p:txBody>
      </p:sp>
    </p:spTree>
    <p:extLst>
      <p:ext uri="{BB962C8B-B14F-4D97-AF65-F5344CB8AC3E}">
        <p14:creationId xmlns:p14="http://schemas.microsoft.com/office/powerpoint/2010/main" val="248822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7041</TotalTime>
  <Words>212</Words>
  <Application>Microsoft Office PowerPoint</Application>
  <PresentationFormat>Letter Paper (8.5x11 in)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Baskerville Old Face</vt:lpstr>
      <vt:lpstr>Calibri</vt:lpstr>
      <vt:lpstr>Calibri Light</vt:lpstr>
      <vt:lpstr>Viner Hand ITC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Belk</dc:creator>
  <cp:lastModifiedBy>Eric Belk</cp:lastModifiedBy>
  <cp:revision>6</cp:revision>
  <dcterms:created xsi:type="dcterms:W3CDTF">2024-03-29T02:13:49Z</dcterms:created>
  <dcterms:modified xsi:type="dcterms:W3CDTF">2025-03-23T17:48:12Z</dcterms:modified>
</cp:coreProperties>
</file>