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AF8"/>
    <a:srgbClr val="FFFD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3132" y="72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90173-2AA3-4A2E-B7DA-50D67E03827C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E7E85-5C47-4B17-BA32-EF09B2106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68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CE7E85-5C47-4B17-BA32-EF09B2106F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32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861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8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29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55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5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0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123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886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4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4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7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ED70D-0A50-4D24-8C13-59D71434A986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56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EB5A77D-9C52-B246-45DE-F572414F9A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00" y="-1"/>
            <a:ext cx="7048500" cy="913412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1D9AC51-3347-4C11-0AFC-CA25B22F0658}"/>
              </a:ext>
            </a:extLst>
          </p:cNvPr>
          <p:cNvSpPr txBox="1"/>
          <p:nvPr/>
        </p:nvSpPr>
        <p:spPr>
          <a:xfrm>
            <a:off x="73140" y="844818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EFAF8"/>
                </a:solidFill>
              </a:rPr>
              <a:t>SATURDAY, OCTOBER 4, 2025</a:t>
            </a:r>
          </a:p>
          <a:p>
            <a:r>
              <a:rPr lang="en-US" sz="1400" dirty="0">
                <a:solidFill>
                  <a:srgbClr val="FEFAF8"/>
                </a:solidFill>
              </a:rPr>
              <a:t>St. Mary Church, Location</a:t>
            </a:r>
          </a:p>
          <a:p>
            <a:r>
              <a:rPr lang="en-US" sz="1400" dirty="0">
                <a:solidFill>
                  <a:srgbClr val="FEFAF8"/>
                </a:solidFill>
              </a:rPr>
              <a:t>(999) 999-9999</a:t>
            </a:r>
          </a:p>
          <a:p>
            <a:r>
              <a:rPr lang="en-US" sz="1400" dirty="0">
                <a:solidFill>
                  <a:srgbClr val="FEFAF8"/>
                </a:solidFill>
              </a:rPr>
              <a:t>7:00 p.m. Opening Mass</a:t>
            </a:r>
          </a:p>
          <a:p>
            <a:r>
              <a:rPr lang="en-US" sz="1400" dirty="0">
                <a:solidFill>
                  <a:srgbClr val="FEFAF8"/>
                </a:solidFill>
              </a:rPr>
              <a:t>Followed by Adoration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4AB8F2-5703-400C-6177-4F526B1A8C5E}"/>
              </a:ext>
            </a:extLst>
          </p:cNvPr>
          <p:cNvSpPr txBox="1"/>
          <p:nvPr/>
        </p:nvSpPr>
        <p:spPr>
          <a:xfrm>
            <a:off x="73136" y="2056831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EFAF8"/>
                </a:solidFill>
              </a:rPr>
              <a:t>SUNDAY, OCTOBER 5, 2025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St. Joseph Church, Location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(999) 999-9999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7:00 p.m. Opening Mass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Followed by Adoration</a:t>
            </a:r>
            <a:endParaRPr lang="en-US" sz="1400" dirty="0">
              <a:solidFill>
                <a:srgbClr val="FEFAF8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B678071-BEB7-4EC0-DB7D-7A34BD417AB8}"/>
              </a:ext>
            </a:extLst>
          </p:cNvPr>
          <p:cNvSpPr txBox="1"/>
          <p:nvPr/>
        </p:nvSpPr>
        <p:spPr>
          <a:xfrm>
            <a:off x="73136" y="3294095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EFAF8"/>
                </a:solidFill>
              </a:rPr>
              <a:t>MONDAY, OCTOBER 6, 2025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St. Juan Diego Church, Location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(999) 999-9999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7:00 p.m. Opening Mass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Followed by Adoration</a:t>
            </a:r>
            <a:endParaRPr lang="en-US" sz="1400" dirty="0">
              <a:solidFill>
                <a:srgbClr val="FEFAF8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EA3D3E-F1CD-484B-75D8-6365F3FC8A0D}"/>
              </a:ext>
            </a:extLst>
          </p:cNvPr>
          <p:cNvSpPr txBox="1"/>
          <p:nvPr/>
        </p:nvSpPr>
        <p:spPr>
          <a:xfrm>
            <a:off x="73136" y="4503585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EFAF8"/>
                </a:solidFill>
              </a:rPr>
              <a:t>TUESDAY, OCTOBER 7, 2025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St. Alphonsus Church, Location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(999) 999-9999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7:00 p.m. Opening Mass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Followed by Adoration</a:t>
            </a:r>
            <a:endParaRPr lang="en-US" sz="1400" dirty="0">
              <a:solidFill>
                <a:srgbClr val="FEFAF8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FE15CB-DD68-83FB-726A-152EA9ACDF4B}"/>
              </a:ext>
            </a:extLst>
          </p:cNvPr>
          <p:cNvSpPr txBox="1"/>
          <p:nvPr/>
        </p:nvSpPr>
        <p:spPr>
          <a:xfrm>
            <a:off x="73136" y="5672075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EFAF8"/>
                </a:solidFill>
              </a:rPr>
              <a:t>WEDNESDAY, OCTOBER 8, 2025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St. Padre Pio Church, Location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(999) 999-9999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7:00 p.m. Opening Mass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Followed by Adoration</a:t>
            </a:r>
            <a:endParaRPr lang="en-US" sz="1400" dirty="0">
              <a:solidFill>
                <a:srgbClr val="FEFAF8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72A6A8C-F660-0EC1-A7B1-DB2BEDC13C9F}"/>
              </a:ext>
            </a:extLst>
          </p:cNvPr>
          <p:cNvSpPr txBox="1"/>
          <p:nvPr/>
        </p:nvSpPr>
        <p:spPr>
          <a:xfrm>
            <a:off x="73136" y="6840565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EFAF8"/>
                </a:solidFill>
              </a:rPr>
              <a:t>THURSDAY, OCTOBER 9, 2025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St. Leo Church, Location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(999) 999-9999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7:00 p.m. Opening Mass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Followed by Adoration</a:t>
            </a:r>
            <a:endParaRPr lang="en-US" sz="1400" dirty="0">
              <a:solidFill>
                <a:srgbClr val="FEFAF8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77AD24-F1E9-B42A-8919-24D179903C93}"/>
              </a:ext>
            </a:extLst>
          </p:cNvPr>
          <p:cNvSpPr txBox="1"/>
          <p:nvPr/>
        </p:nvSpPr>
        <p:spPr>
          <a:xfrm>
            <a:off x="73136" y="8011920"/>
            <a:ext cx="26351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EFAF8"/>
                </a:solidFill>
              </a:rPr>
              <a:t>FRIDAY, OCTOBER 10, 2025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St. Mary Church, Location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(999) 999-9999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7 p.m.  Closing Mass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6A6EEE-CAE4-56FA-2307-A97DB67F5CEA}"/>
              </a:ext>
            </a:extLst>
          </p:cNvPr>
          <p:cNvSpPr txBox="1"/>
          <p:nvPr/>
        </p:nvSpPr>
        <p:spPr>
          <a:xfrm>
            <a:off x="4307382" y="7892613"/>
            <a:ext cx="29316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EFAF8"/>
                </a:solidFill>
              </a:rPr>
              <a:t>TO SIGN UP FOR AN HOUR:</a:t>
            </a:r>
          </a:p>
          <a:p>
            <a:r>
              <a:rPr lang="en-US" sz="1600" b="1" dirty="0">
                <a:solidFill>
                  <a:srgbClr val="FEFAF8"/>
                </a:solidFill>
              </a:rPr>
              <a:t>Email:</a:t>
            </a:r>
          </a:p>
          <a:p>
            <a:r>
              <a:rPr lang="en-US" sz="1600" b="1" dirty="0">
                <a:solidFill>
                  <a:srgbClr val="FEFAF8"/>
                </a:solidFill>
              </a:rPr>
              <a:t>Phone:</a:t>
            </a:r>
          </a:p>
          <a:p>
            <a:r>
              <a:rPr lang="en-US" sz="1600" b="1" dirty="0">
                <a:solidFill>
                  <a:srgbClr val="FEFAF8"/>
                </a:solidFill>
              </a:rPr>
              <a:t>Web Address:</a:t>
            </a:r>
            <a:endParaRPr lang="en-US" sz="1600" dirty="0">
              <a:solidFill>
                <a:srgbClr val="FEFAF8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10A975-8FC0-2CDD-7E99-FE946FCB9DC8}"/>
              </a:ext>
            </a:extLst>
          </p:cNvPr>
          <p:cNvSpPr txBox="1"/>
          <p:nvPr/>
        </p:nvSpPr>
        <p:spPr>
          <a:xfrm>
            <a:off x="393700" y="167253"/>
            <a:ext cx="5140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EFAF8"/>
                </a:solidFill>
                <a:latin typeface="Viner Hand ITC" panose="03070502030502020203" pitchFamily="66" charset="0"/>
              </a:rPr>
              <a:t>“My Soul Magnifies the Lord”</a:t>
            </a:r>
            <a:endParaRPr lang="en-US" sz="1600" dirty="0">
              <a:solidFill>
                <a:srgbClr val="FEFAF8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AFF2AD-BB74-CBD2-E73D-8FC9BD69C27B}"/>
              </a:ext>
            </a:extLst>
          </p:cNvPr>
          <p:cNvSpPr txBox="1"/>
          <p:nvPr/>
        </p:nvSpPr>
        <p:spPr>
          <a:xfrm>
            <a:off x="2708271" y="844818"/>
            <a:ext cx="387788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EFAF8"/>
                </a:solidFill>
                <a:latin typeface="Baskerville Old Face" panose="02020602080505020303" pitchFamily="18" charset="0"/>
              </a:rPr>
              <a:t>Eucharistic Rosary </a:t>
            </a:r>
          </a:p>
          <a:p>
            <a:pPr algn="ctr"/>
            <a:r>
              <a:rPr lang="en-US" sz="3200" b="1" dirty="0">
                <a:solidFill>
                  <a:srgbClr val="FEFAF8"/>
                </a:solidFill>
                <a:latin typeface="Baskerville Old Face" panose="02020602080505020303" pitchFamily="18" charset="0"/>
              </a:rPr>
              <a:t>Congresses</a:t>
            </a:r>
          </a:p>
          <a:p>
            <a:pPr algn="ctr"/>
            <a:r>
              <a:rPr lang="en-US" sz="2800" dirty="0">
                <a:solidFill>
                  <a:srgbClr val="FEFAF8"/>
                </a:solidFill>
                <a:latin typeface="Baskerville Old Face" panose="02020602080505020303" pitchFamily="18" charset="0"/>
              </a:rPr>
              <a:t>October 4 – 10, 2025</a:t>
            </a:r>
          </a:p>
        </p:txBody>
      </p:sp>
    </p:spTree>
    <p:extLst>
      <p:ext uri="{BB962C8B-B14F-4D97-AF65-F5344CB8AC3E}">
        <p14:creationId xmlns:p14="http://schemas.microsoft.com/office/powerpoint/2010/main" val="2488226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7026</TotalTime>
  <Words>212</Words>
  <Application>Microsoft Office PowerPoint</Application>
  <PresentationFormat>Letter Paper (8.5x11 in)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Baskerville Old Face</vt:lpstr>
      <vt:lpstr>Calibri</vt:lpstr>
      <vt:lpstr>Calibri Light</vt:lpstr>
      <vt:lpstr>Viner Hand ITC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Belk</dc:creator>
  <cp:lastModifiedBy>Eric Belk</cp:lastModifiedBy>
  <cp:revision>6</cp:revision>
  <dcterms:created xsi:type="dcterms:W3CDTF">2024-03-29T02:13:49Z</dcterms:created>
  <dcterms:modified xsi:type="dcterms:W3CDTF">2025-03-23T17:54:40Z</dcterms:modified>
</cp:coreProperties>
</file>