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8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2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4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0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3842-8FDB-414C-BEF8-276A23DCE2F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7992-3A33-4707-9BBC-60EE0464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t.ly/3OeUDK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-2985" y="3490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Soul Magnifies the Lord”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-2985" y="847951"/>
            <a:ext cx="6858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Rosary Congress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Joseph Church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Archdiocese of New York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 – 10, 2025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E6892-C319-550D-825F-62CFC37F1014}"/>
              </a:ext>
            </a:extLst>
          </p:cNvPr>
          <p:cNvSpPr txBox="1"/>
          <p:nvPr/>
        </p:nvSpPr>
        <p:spPr>
          <a:xfrm>
            <a:off x="4422868" y="2451177"/>
            <a:ext cx="244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St. Joseph Roman           	Catholic Church</a:t>
            </a:r>
          </a:p>
          <a:p>
            <a:r>
              <a:rPr lang="en-US" dirty="0">
                <a:solidFill>
                  <a:srgbClr val="002060"/>
                </a:solidFill>
              </a:rPr>
              <a:t>16 Poplar Avenue</a:t>
            </a:r>
          </a:p>
          <a:p>
            <a:r>
              <a:rPr lang="en-US" dirty="0">
                <a:solidFill>
                  <a:srgbClr val="002060"/>
                </a:solidFill>
              </a:rPr>
              <a:t>Staten Island, NY 10309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E7EAA-D3C2-1991-5877-1F843D3706DC}"/>
              </a:ext>
            </a:extLst>
          </p:cNvPr>
          <p:cNvSpPr txBox="1"/>
          <p:nvPr/>
        </p:nvSpPr>
        <p:spPr>
          <a:xfrm>
            <a:off x="4408377" y="7319756"/>
            <a:ext cx="244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Sign up for an hour at:</a:t>
            </a:r>
          </a:p>
          <a:p>
            <a:r>
              <a:rPr lang="en-US" b="1" cap="small" dirty="0">
                <a:latin typeface="Lora Bold Roman" panose="00000500000000000000" pitchFamily="2" charset="0"/>
                <a:hlinkClick r:id="rId2"/>
              </a:rPr>
              <a:t>https</a:t>
            </a:r>
            <a:r>
              <a:rPr lang="en-US" b="1" cap="small" dirty="0">
                <a:latin typeface="Lora Bold Roman" panose="00000500000000000000" pitchFamily="2" charset="0"/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</a:rPr>
              <a:t>or just show up!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80D52-2113-C1AD-941B-464AE5DFA43D}"/>
              </a:ext>
            </a:extLst>
          </p:cNvPr>
          <p:cNvSpPr txBox="1"/>
          <p:nvPr/>
        </p:nvSpPr>
        <p:spPr>
          <a:xfrm>
            <a:off x="4408377" y="8307347"/>
            <a:ext cx="244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For more information email [name] at:</a:t>
            </a:r>
          </a:p>
          <a:p>
            <a:r>
              <a:rPr lang="en-US" sz="1600" dirty="0">
                <a:solidFill>
                  <a:srgbClr val="002060"/>
                </a:solidFill>
              </a:rPr>
              <a:t>[</a:t>
            </a:r>
            <a:r>
              <a:rPr lang="en-US" sz="1600" dirty="0" err="1">
                <a:solidFill>
                  <a:srgbClr val="002060"/>
                </a:solidFill>
              </a:rPr>
              <a:t>name@email</a:t>
            </a:r>
            <a:r>
              <a:rPr lang="en-US" sz="1600" dirty="0">
                <a:solidFill>
                  <a:srgbClr val="002060"/>
                </a:solidFill>
              </a:rPr>
              <a:t>].com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A61AD-7B02-CA20-6BAC-2F66C46BAC6F}"/>
              </a:ext>
            </a:extLst>
          </p:cNvPr>
          <p:cNvSpPr txBox="1"/>
          <p:nvPr/>
        </p:nvSpPr>
        <p:spPr>
          <a:xfrm>
            <a:off x="4408377" y="3626437"/>
            <a:ext cx="24466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[Schedule example]</a:t>
            </a:r>
          </a:p>
          <a:p>
            <a:r>
              <a:rPr lang="en-US" b="1" dirty="0">
                <a:solidFill>
                  <a:srgbClr val="002060"/>
                </a:solidFill>
              </a:rPr>
              <a:t>Saturday, October 4</a:t>
            </a:r>
          </a:p>
          <a:p>
            <a:r>
              <a:rPr lang="en-US" dirty="0">
                <a:solidFill>
                  <a:srgbClr val="002060"/>
                </a:solidFill>
              </a:rPr>
              <a:t>6 pm Opening Mass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Followed by one week of Perpetual Adoration and hourly Rosary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Friday, October 10</a:t>
            </a:r>
          </a:p>
          <a:p>
            <a:r>
              <a:rPr lang="en-US" dirty="0">
                <a:solidFill>
                  <a:srgbClr val="002060"/>
                </a:solidFill>
              </a:rPr>
              <a:t>6 pm Closing Mass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October 5-10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  9AM Daily Mass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BEE3C3-F6C6-2F9F-0C44-1E83D8B1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1176"/>
            <a:ext cx="4387429" cy="66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0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937B9B-0F5E-7C63-6D75-8FCD7CE4BBB7}"/>
              </a:ext>
            </a:extLst>
          </p:cNvPr>
          <p:cNvSpPr txBox="1"/>
          <p:nvPr/>
        </p:nvSpPr>
        <p:spPr>
          <a:xfrm>
            <a:off x="-66156" y="98749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“My Soul Magnifies the Lord”</a:t>
            </a:r>
          </a:p>
          <a:p>
            <a:pPr algn="ctr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6EB7-CD29-7E52-1005-E141BEFC04B9}"/>
              </a:ext>
            </a:extLst>
          </p:cNvPr>
          <p:cNvSpPr txBox="1"/>
          <p:nvPr/>
        </p:nvSpPr>
        <p:spPr>
          <a:xfrm>
            <a:off x="0" y="830995"/>
            <a:ext cx="6875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Rosary Congress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 – 10,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4FECA-B3F1-763C-17F9-54D259B50E2D}"/>
              </a:ext>
            </a:extLst>
          </p:cNvPr>
          <p:cNvSpPr txBox="1"/>
          <p:nvPr/>
        </p:nvSpPr>
        <p:spPr>
          <a:xfrm>
            <a:off x="140185" y="2067390"/>
            <a:ext cx="39283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Eucharistic Adoration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(provide details here about Eucharistic Adoration at your congress)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5943D-7C8A-30DD-CC28-0A3A094DF032}"/>
              </a:ext>
            </a:extLst>
          </p:cNvPr>
          <p:cNvSpPr txBox="1"/>
          <p:nvPr/>
        </p:nvSpPr>
        <p:spPr>
          <a:xfrm>
            <a:off x="2136265" y="3659626"/>
            <a:ext cx="4739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Rosary –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hour on the hour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are encouraged to pray the rosary aloud at the beginning of the hour. A Rosary Binder with the prayers is provided.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3930D1-AEE8-C9D8-9197-9DE48A77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99"/>
          <a:stretch/>
        </p:blipFill>
        <p:spPr>
          <a:xfrm>
            <a:off x="0" y="3575094"/>
            <a:ext cx="2118883" cy="15418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9D319C-3A86-6589-3A49-F3E238A96BA4}"/>
              </a:ext>
            </a:extLst>
          </p:cNvPr>
          <p:cNvSpPr txBox="1"/>
          <p:nvPr/>
        </p:nvSpPr>
        <p:spPr>
          <a:xfrm>
            <a:off x="0" y="5091806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5E408-8F48-F734-5A5F-BCB35565F3B1}"/>
              </a:ext>
            </a:extLst>
          </p:cNvPr>
          <p:cNvSpPr txBox="1"/>
          <p:nvPr/>
        </p:nvSpPr>
        <p:spPr>
          <a:xfrm>
            <a:off x="177725" y="5531278"/>
            <a:ext cx="6585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plan on hosting a speaker or many, list any details here, including the schedule and a picture/bio of the speaker(s).  Otherwise, you can list any other special events you plan on hosting, or other information attendees should know.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list when your host parish has Daily Mass, if applicable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50965D-CDC3-A6B1-55D7-9BBCAA73D5E6}"/>
              </a:ext>
            </a:extLst>
          </p:cNvPr>
          <p:cNvSpPr txBox="1"/>
          <p:nvPr/>
        </p:nvSpPr>
        <p:spPr>
          <a:xfrm>
            <a:off x="367121" y="7068538"/>
            <a:ext cx="1751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[Location]</a:t>
            </a:r>
            <a:endParaRPr lang="en-US" sz="2200" b="1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2C0C7-B76B-05F4-88B0-9221BEF1F4EA}"/>
              </a:ext>
            </a:extLst>
          </p:cNvPr>
          <p:cNvSpPr txBox="1"/>
          <p:nvPr/>
        </p:nvSpPr>
        <p:spPr>
          <a:xfrm>
            <a:off x="360792" y="7497263"/>
            <a:ext cx="241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Example Street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City, ST 12345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BC05D-070C-72B2-20A9-A5CF6B464665}"/>
              </a:ext>
            </a:extLst>
          </p:cNvPr>
          <p:cNvSpPr txBox="1"/>
          <p:nvPr/>
        </p:nvSpPr>
        <p:spPr>
          <a:xfrm>
            <a:off x="3400311" y="7127931"/>
            <a:ext cx="3362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Date/Time Range, such as: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    6 pm Mass –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10  6 Pm Mass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D09A6-B75F-597B-C263-6F1FF06DF9CD}"/>
              </a:ext>
            </a:extLst>
          </p:cNvPr>
          <p:cNvSpPr txBox="1"/>
          <p:nvPr/>
        </p:nvSpPr>
        <p:spPr>
          <a:xfrm>
            <a:off x="360792" y="8103081"/>
            <a:ext cx="272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for an Hour:</a:t>
            </a:r>
          </a:p>
          <a:p>
            <a:r>
              <a:rPr lang="en-US" sz="20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just show up!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FD2512-5D15-32B5-C8F2-1DDEBA423AAD}"/>
              </a:ext>
            </a:extLst>
          </p:cNvPr>
          <p:cNvSpPr txBox="1"/>
          <p:nvPr/>
        </p:nvSpPr>
        <p:spPr>
          <a:xfrm>
            <a:off x="3400311" y="8103081"/>
            <a:ext cx="3475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information on how to sign up here, such as a website or phone number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B3285C-5998-7F4F-7D33-917517AC41A3}"/>
              </a:ext>
            </a:extLst>
          </p:cNvPr>
          <p:cNvCxnSpPr>
            <a:cxnSpLocks/>
          </p:cNvCxnSpPr>
          <p:nvPr/>
        </p:nvCxnSpPr>
        <p:spPr>
          <a:xfrm>
            <a:off x="0" y="1751108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2ADA66-CC2E-D410-9694-511FE5F0FA9A}"/>
              </a:ext>
            </a:extLst>
          </p:cNvPr>
          <p:cNvCxnSpPr>
            <a:cxnSpLocks/>
          </p:cNvCxnSpPr>
          <p:nvPr/>
        </p:nvCxnSpPr>
        <p:spPr>
          <a:xfrm>
            <a:off x="-17383" y="3561374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0BDC29-1545-92E6-F259-367E73EC928C}"/>
              </a:ext>
            </a:extLst>
          </p:cNvPr>
          <p:cNvCxnSpPr>
            <a:cxnSpLocks/>
          </p:cNvCxnSpPr>
          <p:nvPr/>
        </p:nvCxnSpPr>
        <p:spPr>
          <a:xfrm>
            <a:off x="-1" y="5091806"/>
            <a:ext cx="6875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9354D4-47B0-665F-B64B-A7D75F6E738E}"/>
              </a:ext>
            </a:extLst>
          </p:cNvPr>
          <p:cNvCxnSpPr>
            <a:cxnSpLocks/>
          </p:cNvCxnSpPr>
          <p:nvPr/>
        </p:nvCxnSpPr>
        <p:spPr>
          <a:xfrm>
            <a:off x="0" y="704987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E60B3-EB86-DC49-BE57-5C6C79F76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709" y="1774548"/>
            <a:ext cx="2649291" cy="17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1253</TotalTime>
  <Words>289</Words>
  <Application>Microsoft Office PowerPoint</Application>
  <PresentationFormat>Letter Paper (8.5x11 in)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Lora Bold Roman</vt:lpstr>
      <vt:lpstr>Times New Roman</vt:lpstr>
      <vt:lpstr>Office 2013 - 2022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Fink</dc:creator>
  <cp:lastModifiedBy>Eric Belk</cp:lastModifiedBy>
  <cp:revision>12</cp:revision>
  <dcterms:created xsi:type="dcterms:W3CDTF">2023-05-05T16:00:43Z</dcterms:created>
  <dcterms:modified xsi:type="dcterms:W3CDTF">2025-03-23T17:04:23Z</dcterms:modified>
</cp:coreProperties>
</file>