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132" y="90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61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8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2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5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5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0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2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8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4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4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7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ED70D-0A50-4D24-8C13-59D71434A986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FAD22-AB47-43D0-9C10-8B9B847A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5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E73EB4-C189-18AE-5D2F-2F319A82D1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399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1D9AC51-3347-4C11-0AFC-CA25B22F0658}"/>
              </a:ext>
            </a:extLst>
          </p:cNvPr>
          <p:cNvSpPr txBox="1"/>
          <p:nvPr/>
        </p:nvSpPr>
        <p:spPr>
          <a:xfrm>
            <a:off x="4106487" y="299258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SATURDAY, OCTOBER 4, 2025</a:t>
            </a:r>
          </a:p>
          <a:p>
            <a:pPr algn="r"/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Mary Church, Location</a:t>
            </a:r>
          </a:p>
          <a:p>
            <a:pPr algn="r"/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4AB8F2-5703-400C-6177-4F526B1A8C5E}"/>
              </a:ext>
            </a:extLst>
          </p:cNvPr>
          <p:cNvSpPr txBox="1"/>
          <p:nvPr/>
        </p:nvSpPr>
        <p:spPr>
          <a:xfrm>
            <a:off x="4106483" y="1511271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SUNDAY, OCTOBER 5,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Joseph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678071-BEB7-4EC0-DB7D-7A34BD417AB8}"/>
              </a:ext>
            </a:extLst>
          </p:cNvPr>
          <p:cNvSpPr txBox="1"/>
          <p:nvPr/>
        </p:nvSpPr>
        <p:spPr>
          <a:xfrm>
            <a:off x="4106483" y="274853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MONDAY, OCTOBER 6,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Juan Diego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EA3D3E-F1CD-484B-75D8-6365F3FC8A0D}"/>
              </a:ext>
            </a:extLst>
          </p:cNvPr>
          <p:cNvSpPr txBox="1"/>
          <p:nvPr/>
        </p:nvSpPr>
        <p:spPr>
          <a:xfrm>
            <a:off x="4106483" y="395802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TUESDAY, OCTOBER 7,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Alphonsus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FE15CB-DD68-83FB-726A-152EA9ACDF4B}"/>
              </a:ext>
            </a:extLst>
          </p:cNvPr>
          <p:cNvSpPr txBox="1"/>
          <p:nvPr/>
        </p:nvSpPr>
        <p:spPr>
          <a:xfrm>
            <a:off x="4106483" y="512651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WEDNESDAY, OCTOBER 8,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Padre Pio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2A6A8C-F660-0EC1-A7B1-DB2BEDC13C9F}"/>
              </a:ext>
            </a:extLst>
          </p:cNvPr>
          <p:cNvSpPr txBox="1"/>
          <p:nvPr/>
        </p:nvSpPr>
        <p:spPr>
          <a:xfrm>
            <a:off x="4106483" y="6295005"/>
            <a:ext cx="26351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THURSDAY, OCTOBER 9,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Leo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7:00 p.m. Opening Mass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Followed by Adoration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77AD24-F1E9-B42A-8919-24D179903C93}"/>
              </a:ext>
            </a:extLst>
          </p:cNvPr>
          <p:cNvSpPr txBox="1"/>
          <p:nvPr/>
        </p:nvSpPr>
        <p:spPr>
          <a:xfrm>
            <a:off x="4106483" y="7466360"/>
            <a:ext cx="2635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FRIDAY, OCTOBER 10, 2025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St. Mary Church, Location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(999) 999-9999</a:t>
            </a:r>
          </a:p>
          <a:p>
            <a:pPr algn="r"/>
            <a:r>
              <a:rPr lang="en-US" sz="1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7 p.m.  Closing Mass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6A6EEE-CAE4-56FA-2307-A97DB67F5CEA}"/>
              </a:ext>
            </a:extLst>
          </p:cNvPr>
          <p:cNvSpPr txBox="1"/>
          <p:nvPr/>
        </p:nvSpPr>
        <p:spPr>
          <a:xfrm>
            <a:off x="116382" y="7943413"/>
            <a:ext cx="2931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TO SIGN UP FOR AN HOUR:</a:t>
            </a:r>
          </a:p>
          <a:p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Email:</a:t>
            </a:r>
          </a:p>
          <a:p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Phone:</a:t>
            </a:r>
          </a:p>
          <a:p>
            <a:r>
              <a:rPr lang="en-US" sz="16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Web Address:</a:t>
            </a:r>
            <a:endParaRPr lang="en-US"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10A975-8FC0-2CDD-7E99-FE946FCB9DC8}"/>
              </a:ext>
            </a:extLst>
          </p:cNvPr>
          <p:cNvSpPr txBox="1"/>
          <p:nvPr/>
        </p:nvSpPr>
        <p:spPr>
          <a:xfrm>
            <a:off x="0" y="311848"/>
            <a:ext cx="4468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Viner Hand ITC" panose="03070502030502020203" pitchFamily="66" charset="0"/>
              </a:rPr>
              <a:t>“My Soul Magnifies the Lord”</a:t>
            </a:r>
            <a:endParaRPr lang="en-US" sz="1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AFF2AD-BB74-CBD2-E73D-8FC9BD69C27B}"/>
              </a:ext>
            </a:extLst>
          </p:cNvPr>
          <p:cNvSpPr txBox="1"/>
          <p:nvPr/>
        </p:nvSpPr>
        <p:spPr>
          <a:xfrm>
            <a:off x="228600" y="870579"/>
            <a:ext cx="38778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Eucharistic </a:t>
            </a:r>
          </a:p>
          <a:p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Rosary </a:t>
            </a:r>
          </a:p>
          <a:p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Congresses</a:t>
            </a:r>
          </a:p>
          <a:p>
            <a:r>
              <a:rPr lang="en-US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skerville Old Face" panose="02020602080505020303" pitchFamily="18" charset="0"/>
              </a:rPr>
              <a:t>October 4 – 10, 2025</a:t>
            </a:r>
          </a:p>
        </p:txBody>
      </p:sp>
    </p:spTree>
    <p:extLst>
      <p:ext uri="{BB962C8B-B14F-4D97-AF65-F5344CB8AC3E}">
        <p14:creationId xmlns:p14="http://schemas.microsoft.com/office/powerpoint/2010/main" val="248822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7005</TotalTime>
  <Words>211</Words>
  <Application>Microsoft Office PowerPoint</Application>
  <PresentationFormat>Letter Paper (8.5x11 in)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 Old Face</vt:lpstr>
      <vt:lpstr>Calibri</vt:lpstr>
      <vt:lpstr>Calibri Light</vt:lpstr>
      <vt:lpstr>Viner Hand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Belk</dc:creator>
  <cp:lastModifiedBy>Eric Belk</cp:lastModifiedBy>
  <cp:revision>4</cp:revision>
  <dcterms:created xsi:type="dcterms:W3CDTF">2024-03-29T02:13:49Z</dcterms:created>
  <dcterms:modified xsi:type="dcterms:W3CDTF">2025-02-12T17:28:56Z</dcterms:modified>
</cp:coreProperties>
</file>