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32" y="5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6C694-3F8F-4889-9768-1546917CE35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0D934-6FD7-4E1F-8F46-0F48F0D2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0D934-6FD7-4E1F-8F46-0F48F0D2E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70D-0A50-4D24-8C13-59D71434A98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johnsmith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johnsmith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1D9AC51-3347-4C11-0AFC-CA25B22F0658}"/>
              </a:ext>
            </a:extLst>
          </p:cNvPr>
          <p:cNvSpPr txBox="1"/>
          <p:nvPr/>
        </p:nvSpPr>
        <p:spPr>
          <a:xfrm>
            <a:off x="4106487" y="299258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SATURDAY, OCTOBER 5, 2024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Mary Church, Location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8F2-5703-400C-6177-4F526B1A8C5E}"/>
              </a:ext>
            </a:extLst>
          </p:cNvPr>
          <p:cNvSpPr txBox="1"/>
          <p:nvPr/>
        </p:nvSpPr>
        <p:spPr>
          <a:xfrm>
            <a:off x="4106483" y="1511271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SUNDAY, OCTOBER 6,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Joseph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78071-BEB7-4EC0-DB7D-7A34BD417AB8}"/>
              </a:ext>
            </a:extLst>
          </p:cNvPr>
          <p:cNvSpPr txBox="1"/>
          <p:nvPr/>
        </p:nvSpPr>
        <p:spPr>
          <a:xfrm>
            <a:off x="4106483" y="274853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MONDAY, OCTOBER 7,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Juan Diego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A3D3E-F1CD-484B-75D8-6365F3FC8A0D}"/>
              </a:ext>
            </a:extLst>
          </p:cNvPr>
          <p:cNvSpPr txBox="1"/>
          <p:nvPr/>
        </p:nvSpPr>
        <p:spPr>
          <a:xfrm>
            <a:off x="4106483" y="395802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TUESDAY, OCTOBER 8,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Alphonsus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15CB-DD68-83FB-726A-152EA9ACDF4B}"/>
              </a:ext>
            </a:extLst>
          </p:cNvPr>
          <p:cNvSpPr txBox="1"/>
          <p:nvPr/>
        </p:nvSpPr>
        <p:spPr>
          <a:xfrm>
            <a:off x="4106483" y="512651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WEDNESDAY, OCTOBER 9,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Padre Pio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A6A8C-F660-0EC1-A7B1-DB2BEDC13C9F}"/>
              </a:ext>
            </a:extLst>
          </p:cNvPr>
          <p:cNvSpPr txBox="1"/>
          <p:nvPr/>
        </p:nvSpPr>
        <p:spPr>
          <a:xfrm>
            <a:off x="4106483" y="629500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THURSDAY, OCTOBER 10,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Leo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7AD24-F1E9-B42A-8919-24D179903C93}"/>
              </a:ext>
            </a:extLst>
          </p:cNvPr>
          <p:cNvSpPr txBox="1"/>
          <p:nvPr/>
        </p:nvSpPr>
        <p:spPr>
          <a:xfrm>
            <a:off x="4106483" y="7466360"/>
            <a:ext cx="263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FRIDAY, OCTOBER 11,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Mary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 p.m.  Closing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A6EEE-CAE4-56FA-2307-A97DB67F5CEA}"/>
              </a:ext>
            </a:extLst>
          </p:cNvPr>
          <p:cNvSpPr txBox="1"/>
          <p:nvPr/>
        </p:nvSpPr>
        <p:spPr>
          <a:xfrm>
            <a:off x="116382" y="7943413"/>
            <a:ext cx="293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SIGN UP FOR AN HOUR: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Email: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Phone: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Web Address: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B6D45-0C03-738C-5200-F177D4D5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B59D9-90E9-2D21-7CEC-9D22E6F0133D}"/>
              </a:ext>
            </a:extLst>
          </p:cNvPr>
          <p:cNvSpPr txBox="1"/>
          <p:nvPr/>
        </p:nvSpPr>
        <p:spPr>
          <a:xfrm>
            <a:off x="615142" y="144524"/>
            <a:ext cx="576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Garamond" panose="02020404030301010803" pitchFamily="18" charset="0"/>
              </a:rPr>
              <a:t>My Soul Magnifies the Lord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13828-65FD-5E3B-83FE-82C79EBC2102}"/>
              </a:ext>
            </a:extLst>
          </p:cNvPr>
          <p:cNvSpPr txBox="1"/>
          <p:nvPr/>
        </p:nvSpPr>
        <p:spPr>
          <a:xfrm>
            <a:off x="615142" y="754140"/>
            <a:ext cx="5577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100" dirty="0">
                <a:latin typeface="Garamond" panose="02020404030301010803" pitchFamily="18" charset="0"/>
              </a:rPr>
              <a:t>EUCHARISTIC </a:t>
            </a:r>
          </a:p>
          <a:p>
            <a:pPr algn="ctr"/>
            <a:r>
              <a:rPr lang="en-US" sz="4400" spc="100" dirty="0">
                <a:latin typeface="Garamond" panose="02020404030301010803" pitchFamily="18" charset="0"/>
              </a:rPr>
              <a:t>ROSARY CONGRESS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57421-D777-98C3-2E8F-2BEDAE305E65}"/>
              </a:ext>
            </a:extLst>
          </p:cNvPr>
          <p:cNvSpPr txBox="1"/>
          <p:nvPr/>
        </p:nvSpPr>
        <p:spPr>
          <a:xfrm>
            <a:off x="2468879" y="2163732"/>
            <a:ext cx="391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OCTOBER 4 – 10,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67A1A-1545-4896-90C5-AD0AEC81BFFE}"/>
              </a:ext>
            </a:extLst>
          </p:cNvPr>
          <p:cNvSpPr txBox="1"/>
          <p:nvPr/>
        </p:nvSpPr>
        <p:spPr>
          <a:xfrm>
            <a:off x="3254433" y="2976769"/>
            <a:ext cx="3129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St. Joseph Church</a:t>
            </a:r>
          </a:p>
          <a:p>
            <a:pPr algn="ctr"/>
            <a:r>
              <a:rPr lang="en-US" sz="2800" dirty="0"/>
              <a:t>123 Example Street</a:t>
            </a:r>
          </a:p>
          <a:p>
            <a:pPr algn="ctr"/>
            <a:r>
              <a:rPr lang="en-US" sz="2800" dirty="0"/>
              <a:t>City, ST 12345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CC104-14F9-50C1-BC30-B0B08100656D}"/>
              </a:ext>
            </a:extLst>
          </p:cNvPr>
          <p:cNvSpPr txBox="1"/>
          <p:nvPr/>
        </p:nvSpPr>
        <p:spPr>
          <a:xfrm>
            <a:off x="199506" y="5549538"/>
            <a:ext cx="370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October 4: Opening Mass </a:t>
            </a:r>
            <a:r>
              <a:rPr lang="en-US" sz="2000" dirty="0" err="1">
                <a:latin typeface="Garamond" panose="02020404030301010803" pitchFamily="18" charset="0"/>
              </a:rPr>
              <a:t>6pm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October 5 – 10: Daily Mass </a:t>
            </a:r>
            <a:r>
              <a:rPr lang="en-US" sz="2000" dirty="0" err="1">
                <a:latin typeface="Garamond" panose="02020404030301010803" pitchFamily="18" charset="0"/>
              </a:rPr>
              <a:t>9am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October 10: Closing Mass </a:t>
            </a:r>
            <a:r>
              <a:rPr lang="en-US" sz="2000" dirty="0" err="1">
                <a:latin typeface="Garamond" panose="02020404030301010803" pitchFamily="18" charset="0"/>
              </a:rPr>
              <a:t>6pm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A6261-8949-BC31-5C8E-1244753EFAEF}"/>
              </a:ext>
            </a:extLst>
          </p:cNvPr>
          <p:cNvSpPr txBox="1"/>
          <p:nvPr/>
        </p:nvSpPr>
        <p:spPr>
          <a:xfrm>
            <a:off x="199506" y="6656797"/>
            <a:ext cx="176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UP FOR </a:t>
            </a:r>
          </a:p>
          <a:p>
            <a:r>
              <a:rPr lang="en-US" sz="2000" dirty="0"/>
              <a:t>AN HOUR AT: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6FB14F-1A39-9C56-5DD2-A39FB61F05AE}"/>
              </a:ext>
            </a:extLst>
          </p:cNvPr>
          <p:cNvSpPr txBox="1"/>
          <p:nvPr/>
        </p:nvSpPr>
        <p:spPr>
          <a:xfrm>
            <a:off x="199506" y="7294454"/>
            <a:ext cx="27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www.WebsiteExample.com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46B2C1-B5C4-C622-5962-CDE6E4F935F6}"/>
              </a:ext>
            </a:extLst>
          </p:cNvPr>
          <p:cNvSpPr txBox="1"/>
          <p:nvPr/>
        </p:nvSpPr>
        <p:spPr>
          <a:xfrm>
            <a:off x="199506" y="7740730"/>
            <a:ext cx="326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MORE INFORMATION: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077AD6-D281-6860-11F4-63D3DC2784B9}"/>
              </a:ext>
            </a:extLst>
          </p:cNvPr>
          <p:cNvSpPr txBox="1"/>
          <p:nvPr/>
        </p:nvSpPr>
        <p:spPr>
          <a:xfrm>
            <a:off x="199506" y="8106752"/>
            <a:ext cx="275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John Smith </a:t>
            </a:r>
            <a:r>
              <a:rPr lang="en-US" sz="1800" dirty="0">
                <a:hlinkClick r:id="rId4"/>
              </a:rPr>
              <a:t>johnsmith@gmail.com</a:t>
            </a:r>
            <a:endParaRPr lang="en-US" sz="1800" dirty="0"/>
          </a:p>
          <a:p>
            <a:r>
              <a:rPr lang="en-US" dirty="0"/>
              <a:t>123-456-7890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07040D-9FBB-EA01-EF58-E41801A30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062" y="7794814"/>
            <a:ext cx="1049928" cy="10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95CDA7-319E-5AC5-F5E7-CCE27630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saturation sat="57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B30BE-1349-A40A-1E27-0B883DD792C0}"/>
              </a:ext>
            </a:extLst>
          </p:cNvPr>
          <p:cNvSpPr txBox="1"/>
          <p:nvPr/>
        </p:nvSpPr>
        <p:spPr>
          <a:xfrm>
            <a:off x="2593570" y="303356"/>
            <a:ext cx="389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Garamond" panose="02020404030301010803" pitchFamily="18" charset="0"/>
              </a:rPr>
              <a:t>My Soul Magnifies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1FA73-9F12-35BF-CB3C-5D0BBB564A6A}"/>
              </a:ext>
            </a:extLst>
          </p:cNvPr>
          <p:cNvSpPr txBox="1"/>
          <p:nvPr/>
        </p:nvSpPr>
        <p:spPr>
          <a:xfrm>
            <a:off x="2298468" y="718466"/>
            <a:ext cx="4480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00" dirty="0">
                <a:latin typeface="Garamond" panose="02020404030301010803" pitchFamily="18" charset="0"/>
              </a:rPr>
              <a:t>EUCHARISTIC </a:t>
            </a:r>
          </a:p>
          <a:p>
            <a:pPr algn="ctr"/>
            <a:r>
              <a:rPr lang="en-US" sz="3200" spc="100" dirty="0">
                <a:latin typeface="Garamond" panose="02020404030301010803" pitchFamily="18" charset="0"/>
              </a:rPr>
              <a:t>ROSARY CONGRESS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6894A-70B8-5F79-B341-D136F8AF4D31}"/>
              </a:ext>
            </a:extLst>
          </p:cNvPr>
          <p:cNvSpPr txBox="1"/>
          <p:nvPr/>
        </p:nvSpPr>
        <p:spPr>
          <a:xfrm>
            <a:off x="3308466" y="1795684"/>
            <a:ext cx="282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OCTOBER 4 – 10,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805BB2-9D05-E5ED-9C8A-A8CC1DAB9F23}"/>
              </a:ext>
            </a:extLst>
          </p:cNvPr>
          <p:cNvCxnSpPr>
            <a:cxnSpLocks/>
          </p:cNvCxnSpPr>
          <p:nvPr/>
        </p:nvCxnSpPr>
        <p:spPr>
          <a:xfrm>
            <a:off x="0" y="2527069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3B1AC-5A2F-5052-16DA-4F15E3B6DCA0}"/>
              </a:ext>
            </a:extLst>
          </p:cNvPr>
          <p:cNvCxnSpPr>
            <a:cxnSpLocks/>
          </p:cNvCxnSpPr>
          <p:nvPr/>
        </p:nvCxnSpPr>
        <p:spPr>
          <a:xfrm>
            <a:off x="4156" y="4042756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4A34E-B499-7644-B9DD-1627183A97FB}"/>
              </a:ext>
            </a:extLst>
          </p:cNvPr>
          <p:cNvCxnSpPr>
            <a:cxnSpLocks/>
          </p:cNvCxnSpPr>
          <p:nvPr/>
        </p:nvCxnSpPr>
        <p:spPr>
          <a:xfrm>
            <a:off x="0" y="5788431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13A10-486E-E479-9EA5-0CF2064F1DE5}"/>
              </a:ext>
            </a:extLst>
          </p:cNvPr>
          <p:cNvCxnSpPr>
            <a:cxnSpLocks/>
          </p:cNvCxnSpPr>
          <p:nvPr/>
        </p:nvCxnSpPr>
        <p:spPr>
          <a:xfrm>
            <a:off x="0" y="7384473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2DD9DF-A994-C6C7-5A5D-13E20F4A0719}"/>
              </a:ext>
            </a:extLst>
          </p:cNvPr>
          <p:cNvSpPr txBox="1"/>
          <p:nvPr/>
        </p:nvSpPr>
        <p:spPr>
          <a:xfrm>
            <a:off x="448887" y="2743200"/>
            <a:ext cx="593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EUCHARISTIC ADORATION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(Provide details, when and where adoration takes place)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BFB57-8940-65F1-9754-044E00EAC9C8}"/>
              </a:ext>
            </a:extLst>
          </p:cNvPr>
          <p:cNvSpPr txBox="1"/>
          <p:nvPr/>
        </p:nvSpPr>
        <p:spPr>
          <a:xfrm>
            <a:off x="448887" y="4305994"/>
            <a:ext cx="5935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HOLY ROSARY – EVERY HOUR ON THE HOUR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Rosary binders or booklets are provided with all the prayers and mediations (provide any additional details)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4B795-93E2-B714-31EC-6DBD0F320E56}"/>
              </a:ext>
            </a:extLst>
          </p:cNvPr>
          <p:cNvSpPr txBox="1"/>
          <p:nvPr/>
        </p:nvSpPr>
        <p:spPr>
          <a:xfrm>
            <a:off x="448886" y="5919314"/>
            <a:ext cx="61347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SPECIAL EVENTS OR ADDED CONFESSION TIMES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(Provide details for Confession, processions, or any special Masses or speakers.)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A0FB3E-65BE-18DB-606C-4F8E11950F70}"/>
              </a:ext>
            </a:extLst>
          </p:cNvPr>
          <p:cNvSpPr txBox="1"/>
          <p:nvPr/>
        </p:nvSpPr>
        <p:spPr>
          <a:xfrm>
            <a:off x="448886" y="7605592"/>
            <a:ext cx="176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UP FOR </a:t>
            </a:r>
          </a:p>
          <a:p>
            <a:r>
              <a:rPr lang="en-US" sz="2000" dirty="0"/>
              <a:t>AN HOUR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13F26-0CEB-BF3B-B682-9FEFE63C3131}"/>
              </a:ext>
            </a:extLst>
          </p:cNvPr>
          <p:cNvSpPr txBox="1"/>
          <p:nvPr/>
        </p:nvSpPr>
        <p:spPr>
          <a:xfrm>
            <a:off x="76194" y="8340170"/>
            <a:ext cx="27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www.WebsiteExample.com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5522-6E3C-6F9A-4C1C-4342123C03A0}"/>
              </a:ext>
            </a:extLst>
          </p:cNvPr>
          <p:cNvSpPr txBox="1"/>
          <p:nvPr/>
        </p:nvSpPr>
        <p:spPr>
          <a:xfrm>
            <a:off x="2833257" y="7605592"/>
            <a:ext cx="326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MORE INFORMATION: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80ECD-3C4A-E1B8-5059-F90FC770A5F8}"/>
              </a:ext>
            </a:extLst>
          </p:cNvPr>
          <p:cNvSpPr txBox="1"/>
          <p:nvPr/>
        </p:nvSpPr>
        <p:spPr>
          <a:xfrm>
            <a:off x="2833257" y="7971614"/>
            <a:ext cx="275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John Smith </a:t>
            </a:r>
            <a:r>
              <a:rPr lang="en-US" sz="1800" dirty="0">
                <a:hlinkClick r:id="rId4"/>
              </a:rPr>
              <a:t>johnsmith@gmail.com</a:t>
            </a:r>
            <a:endParaRPr lang="en-US" sz="1800" dirty="0"/>
          </a:p>
          <a:p>
            <a:r>
              <a:rPr lang="en-US" dirty="0"/>
              <a:t>123-456-7890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A8107B-E5CC-CE6D-716F-FB8616E8D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013" y="7852842"/>
            <a:ext cx="1049928" cy="10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7078</TotalTime>
  <Words>363</Words>
  <Application>Microsoft Office PowerPoint</Application>
  <PresentationFormat>Letter Paper (8.5x11 in)</PresentationFormat>
  <Paragraphs>74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Belk</dc:creator>
  <cp:lastModifiedBy>Eric Belk</cp:lastModifiedBy>
  <cp:revision>5</cp:revision>
  <dcterms:created xsi:type="dcterms:W3CDTF">2024-03-29T02:13:49Z</dcterms:created>
  <dcterms:modified xsi:type="dcterms:W3CDTF">2025-02-12T17:28:21Z</dcterms:modified>
</cp:coreProperties>
</file>