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 showGuides="1">
      <p:cViewPr varScale="1">
        <p:scale>
          <a:sx n="58" d="100"/>
          <a:sy n="58" d="100"/>
        </p:scale>
        <p:origin x="2694" y="72"/>
      </p:cViewPr>
      <p:guideLst>
        <p:guide orient="horz" pos="288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ED70D-0A50-4D24-8C13-59D71434A986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FAD22-AB47-43D0-9C10-8B9B847A1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861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ED70D-0A50-4D24-8C13-59D71434A986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FAD22-AB47-43D0-9C10-8B9B847A1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582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ED70D-0A50-4D24-8C13-59D71434A986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FAD22-AB47-43D0-9C10-8B9B847A1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29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ED70D-0A50-4D24-8C13-59D71434A986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FAD22-AB47-43D0-9C10-8B9B847A1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355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ED70D-0A50-4D24-8C13-59D71434A986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FAD22-AB47-43D0-9C10-8B9B847A1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850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ED70D-0A50-4D24-8C13-59D71434A986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FAD22-AB47-43D0-9C10-8B9B847A1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709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ED70D-0A50-4D24-8C13-59D71434A986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FAD22-AB47-43D0-9C10-8B9B847A1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123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ED70D-0A50-4D24-8C13-59D71434A986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FAD22-AB47-43D0-9C10-8B9B847A1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886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ED70D-0A50-4D24-8C13-59D71434A986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FAD22-AB47-43D0-9C10-8B9B847A1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449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ED70D-0A50-4D24-8C13-59D71434A986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FAD22-AB47-43D0-9C10-8B9B847A1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347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ED70D-0A50-4D24-8C13-59D71434A986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FAD22-AB47-43D0-9C10-8B9B847A1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979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ED70D-0A50-4D24-8C13-59D71434A986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FAD22-AB47-43D0-9C10-8B9B847A1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256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99CB7EE7-974E-A920-40C9-D400B20D66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77975"/>
            <a:ext cx="7049193" cy="922197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1D9AC51-3347-4C11-0AFC-CA25B22F0658}"/>
              </a:ext>
            </a:extLst>
          </p:cNvPr>
          <p:cNvSpPr txBox="1"/>
          <p:nvPr/>
        </p:nvSpPr>
        <p:spPr>
          <a:xfrm>
            <a:off x="4106487" y="299258"/>
            <a:ext cx="263513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SATURDAY, OCTOBER 5, 2024</a:t>
            </a:r>
          </a:p>
          <a:p>
            <a:pPr algn="r"/>
            <a:r>
              <a:rPr lang="en-US" sz="14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St. Mary Church, Location</a:t>
            </a:r>
          </a:p>
          <a:p>
            <a:pPr algn="r"/>
            <a:r>
              <a:rPr lang="en-US" sz="14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(999) 999-9999</a:t>
            </a:r>
          </a:p>
          <a:p>
            <a:pPr algn="r"/>
            <a:r>
              <a:rPr lang="en-US" sz="14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7:00 p.m. Opening Mass</a:t>
            </a:r>
          </a:p>
          <a:p>
            <a:pPr algn="r"/>
            <a:r>
              <a:rPr lang="en-US" sz="14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Followed by Adoration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A4AB8F2-5703-400C-6177-4F526B1A8C5E}"/>
              </a:ext>
            </a:extLst>
          </p:cNvPr>
          <p:cNvSpPr txBox="1"/>
          <p:nvPr/>
        </p:nvSpPr>
        <p:spPr>
          <a:xfrm>
            <a:off x="4106483" y="1511271"/>
            <a:ext cx="263513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SUNDAY, OCTOBER 6, 2024</a:t>
            </a:r>
          </a:p>
          <a:p>
            <a:pPr algn="r"/>
            <a:r>
              <a:rPr lang="en-US" sz="14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St. Joseph Church, Location</a:t>
            </a:r>
          </a:p>
          <a:p>
            <a:pPr algn="r"/>
            <a:r>
              <a:rPr lang="en-US" sz="14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(999) 999-9999</a:t>
            </a:r>
          </a:p>
          <a:p>
            <a:pPr algn="r"/>
            <a:r>
              <a:rPr lang="en-US" sz="14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7:00 p.m. Opening Mass</a:t>
            </a:r>
          </a:p>
          <a:p>
            <a:pPr algn="r"/>
            <a:r>
              <a:rPr lang="en-US" sz="14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Followed by Adoration</a:t>
            </a:r>
            <a:endParaRPr lang="en-US" sz="14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B678071-BEB7-4EC0-DB7D-7A34BD417AB8}"/>
              </a:ext>
            </a:extLst>
          </p:cNvPr>
          <p:cNvSpPr txBox="1"/>
          <p:nvPr/>
        </p:nvSpPr>
        <p:spPr>
          <a:xfrm>
            <a:off x="4106483" y="2748535"/>
            <a:ext cx="263513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MONDAY, OCTOBER 7, 2024</a:t>
            </a:r>
          </a:p>
          <a:p>
            <a:pPr algn="r"/>
            <a:r>
              <a:rPr lang="en-US" sz="14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St. Juan Diego Church, Location</a:t>
            </a:r>
          </a:p>
          <a:p>
            <a:pPr algn="r"/>
            <a:r>
              <a:rPr lang="en-US" sz="14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(999) 999-9999</a:t>
            </a:r>
          </a:p>
          <a:p>
            <a:pPr algn="r"/>
            <a:r>
              <a:rPr lang="en-US" sz="14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7:00 p.m. Opening Mass</a:t>
            </a:r>
          </a:p>
          <a:p>
            <a:pPr algn="r"/>
            <a:r>
              <a:rPr lang="en-US" sz="14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Followed by Adoration</a:t>
            </a:r>
            <a:endParaRPr lang="en-US" sz="14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8EA3D3E-F1CD-484B-75D8-6365F3FC8A0D}"/>
              </a:ext>
            </a:extLst>
          </p:cNvPr>
          <p:cNvSpPr txBox="1"/>
          <p:nvPr/>
        </p:nvSpPr>
        <p:spPr>
          <a:xfrm>
            <a:off x="4106483" y="3958025"/>
            <a:ext cx="263513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TUESDAY, OCTOBER 8, 2024</a:t>
            </a:r>
          </a:p>
          <a:p>
            <a:pPr algn="r"/>
            <a:r>
              <a:rPr lang="en-US" sz="14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St. Alphonsus Church, Location</a:t>
            </a:r>
          </a:p>
          <a:p>
            <a:pPr algn="r"/>
            <a:r>
              <a:rPr lang="en-US" sz="14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(999) 999-9999</a:t>
            </a:r>
          </a:p>
          <a:p>
            <a:pPr algn="r"/>
            <a:r>
              <a:rPr lang="en-US" sz="14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7:00 p.m. Opening Mass</a:t>
            </a:r>
          </a:p>
          <a:p>
            <a:pPr algn="r"/>
            <a:r>
              <a:rPr lang="en-US" sz="14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Followed by Adoration</a:t>
            </a:r>
            <a:endParaRPr lang="en-US" sz="14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AFE15CB-DD68-83FB-726A-152EA9ACDF4B}"/>
              </a:ext>
            </a:extLst>
          </p:cNvPr>
          <p:cNvSpPr txBox="1"/>
          <p:nvPr/>
        </p:nvSpPr>
        <p:spPr>
          <a:xfrm>
            <a:off x="4106483" y="5126515"/>
            <a:ext cx="263513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WEDNESDAY, OCTOBER 9, 2024</a:t>
            </a:r>
          </a:p>
          <a:p>
            <a:pPr algn="r"/>
            <a:r>
              <a:rPr lang="en-US" sz="14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St. Padre Pio Church, Location</a:t>
            </a:r>
          </a:p>
          <a:p>
            <a:pPr algn="r"/>
            <a:r>
              <a:rPr lang="en-US" sz="14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(999) 999-9999</a:t>
            </a:r>
          </a:p>
          <a:p>
            <a:pPr algn="r"/>
            <a:r>
              <a:rPr lang="en-US" sz="14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7:00 p.m. Opening Mass</a:t>
            </a:r>
          </a:p>
          <a:p>
            <a:pPr algn="r"/>
            <a:r>
              <a:rPr lang="en-US" sz="14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Followed by Adoration</a:t>
            </a:r>
            <a:endParaRPr lang="en-US" sz="14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72A6A8C-F660-0EC1-A7B1-DB2BEDC13C9F}"/>
              </a:ext>
            </a:extLst>
          </p:cNvPr>
          <p:cNvSpPr txBox="1"/>
          <p:nvPr/>
        </p:nvSpPr>
        <p:spPr>
          <a:xfrm>
            <a:off x="4106483" y="6295005"/>
            <a:ext cx="263513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THURSDAY, OCTOBER 10, 2024</a:t>
            </a:r>
          </a:p>
          <a:p>
            <a:pPr algn="r"/>
            <a:r>
              <a:rPr lang="en-US" sz="14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St. Leo Church, Location</a:t>
            </a:r>
          </a:p>
          <a:p>
            <a:pPr algn="r"/>
            <a:r>
              <a:rPr lang="en-US" sz="14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(999) 999-9999</a:t>
            </a:r>
          </a:p>
          <a:p>
            <a:pPr algn="r"/>
            <a:r>
              <a:rPr lang="en-US" sz="14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7:00 p.m. Opening Mass</a:t>
            </a:r>
          </a:p>
          <a:p>
            <a:pPr algn="r"/>
            <a:r>
              <a:rPr lang="en-US" sz="14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Followed by Adoration</a:t>
            </a:r>
            <a:endParaRPr lang="en-US" sz="14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377AD24-F1E9-B42A-8919-24D179903C93}"/>
              </a:ext>
            </a:extLst>
          </p:cNvPr>
          <p:cNvSpPr txBox="1"/>
          <p:nvPr/>
        </p:nvSpPr>
        <p:spPr>
          <a:xfrm>
            <a:off x="4106483" y="7466360"/>
            <a:ext cx="26351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FRIDAY, OCTOBER 11, 2024</a:t>
            </a:r>
          </a:p>
          <a:p>
            <a:pPr algn="r"/>
            <a:r>
              <a:rPr lang="en-US" sz="14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St. Mary Church, Location</a:t>
            </a:r>
          </a:p>
          <a:p>
            <a:pPr algn="r"/>
            <a:r>
              <a:rPr lang="en-US" sz="14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(999) 999-9999</a:t>
            </a:r>
          </a:p>
          <a:p>
            <a:pPr algn="r"/>
            <a:r>
              <a:rPr lang="en-US" sz="14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7 p.m.  Closing Mass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B6A6EEE-CAE4-56FA-2307-A97DB67F5CEA}"/>
              </a:ext>
            </a:extLst>
          </p:cNvPr>
          <p:cNvSpPr txBox="1"/>
          <p:nvPr/>
        </p:nvSpPr>
        <p:spPr>
          <a:xfrm>
            <a:off x="116382" y="7943413"/>
            <a:ext cx="29316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TO SIGN UP FOR AN HOUR:</a:t>
            </a:r>
          </a:p>
          <a:p>
            <a:r>
              <a:rPr lang="en-US" sz="16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Email:</a:t>
            </a:r>
          </a:p>
          <a:p>
            <a:r>
              <a:rPr lang="en-US" sz="16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Phone:</a:t>
            </a:r>
          </a:p>
          <a:p>
            <a:r>
              <a:rPr lang="en-US" sz="16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Web Address:</a:t>
            </a:r>
            <a:endParaRPr lang="en-US" sz="16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226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6983</TotalTime>
  <Words>195</Words>
  <Application>Microsoft Office PowerPoint</Application>
  <PresentationFormat>Letter Paper (8.5x11 in)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Belk</dc:creator>
  <cp:lastModifiedBy>Eric Belk</cp:lastModifiedBy>
  <cp:revision>2</cp:revision>
  <dcterms:created xsi:type="dcterms:W3CDTF">2024-03-29T02:13:49Z</dcterms:created>
  <dcterms:modified xsi:type="dcterms:W3CDTF">2024-04-02T22:47:36Z</dcterms:modified>
</cp:coreProperties>
</file>