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6"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6" autoAdjust="0"/>
    <p:restoredTop sz="94660"/>
  </p:normalViewPr>
  <p:slideViewPr>
    <p:cSldViewPr snapToGrid="0">
      <p:cViewPr varScale="1">
        <p:scale>
          <a:sx n="61" d="100"/>
          <a:sy n="61" d="100"/>
        </p:scale>
        <p:origin x="2580" y="90"/>
      </p:cViewPr>
      <p:guideLst>
        <p:guide orient="horz" pos="2856"/>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CA3842-8FDB-414C-BEF8-276A23DCE2F6}"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179285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CA3842-8FDB-414C-BEF8-276A23DCE2F6}"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20999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CA3842-8FDB-414C-BEF8-276A23DCE2F6}"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224013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CA3842-8FDB-414C-BEF8-276A23DCE2F6}"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4188472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CA3842-8FDB-414C-BEF8-276A23DCE2F6}"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563378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CA3842-8FDB-414C-BEF8-276A23DCE2F6}" type="datetimeFigureOut">
              <a:rPr lang="en-US" smtClean="0"/>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1204136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CA3842-8FDB-414C-BEF8-276A23DCE2F6}" type="datetimeFigureOut">
              <a:rPr lang="en-US" smtClean="0"/>
              <a:t>3/23/2024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126617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CA3842-8FDB-414C-BEF8-276A23DCE2F6}" type="datetimeFigureOut">
              <a:rPr lang="en-US" smtClean="0"/>
              <a:t>3/23/2024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4254015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A3842-8FDB-414C-BEF8-276A23DCE2F6}" type="datetimeFigureOut">
              <a:rPr lang="en-US" smtClean="0"/>
              <a:t>3/23/2024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1740872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6CA3842-8FDB-414C-BEF8-276A23DCE2F6}" type="datetimeFigureOut">
              <a:rPr lang="en-US" smtClean="0"/>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3022422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6CA3842-8FDB-414C-BEF8-276A23DCE2F6}" type="datetimeFigureOut">
              <a:rPr lang="en-US" smtClean="0"/>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1773983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6CA3842-8FDB-414C-BEF8-276A23DCE2F6}" type="datetimeFigureOut">
              <a:rPr lang="en-US" smtClean="0"/>
              <a:t>3/23/2024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0AA7992-3A33-4707-9BBC-60EE0464B5CD}" type="slidenum">
              <a:rPr lang="en-US" smtClean="0"/>
              <a:t>‹#›</a:t>
            </a:fld>
            <a:endParaRPr lang="en-US"/>
          </a:p>
        </p:txBody>
      </p:sp>
    </p:spTree>
    <p:extLst>
      <p:ext uri="{BB962C8B-B14F-4D97-AF65-F5344CB8AC3E}">
        <p14:creationId xmlns:p14="http://schemas.microsoft.com/office/powerpoint/2010/main" val="1749157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t.ly/3OeUDKW"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349500-439B-6977-82CE-934303380F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9633" y="2649297"/>
            <a:ext cx="4238368" cy="6494704"/>
          </a:xfrm>
          <a:prstGeom prst="rect">
            <a:avLst/>
          </a:prstGeom>
        </p:spPr>
      </p:pic>
      <p:sp>
        <p:nvSpPr>
          <p:cNvPr id="4" name="TextBox 3">
            <a:extLst>
              <a:ext uri="{FF2B5EF4-FFF2-40B4-BE49-F238E27FC236}">
                <a16:creationId xmlns:a16="http://schemas.microsoft.com/office/drawing/2014/main" id="{0D937B9B-0F5E-7C63-6D75-8FCD7CE4BBB7}"/>
              </a:ext>
            </a:extLst>
          </p:cNvPr>
          <p:cNvSpPr txBox="1"/>
          <p:nvPr/>
        </p:nvSpPr>
        <p:spPr>
          <a:xfrm>
            <a:off x="0" y="-1"/>
            <a:ext cx="6858000" cy="707886"/>
          </a:xfrm>
          <a:prstGeom prst="rect">
            <a:avLst/>
          </a:prstGeom>
          <a:noFill/>
        </p:spPr>
        <p:txBody>
          <a:bodyPr wrap="square" rtlCol="0">
            <a:spAutoFit/>
          </a:bodyPr>
          <a:lstStyle/>
          <a:p>
            <a:pPr algn="ctr"/>
            <a:r>
              <a:rPr lang="en-US" sz="4000" b="1" i="1" dirty="0">
                <a:latin typeface="Times New Roman" panose="02020603050405020304" pitchFamily="18" charset="0"/>
                <a:cs typeface="Times New Roman" panose="02020603050405020304" pitchFamily="18" charset="0"/>
              </a:rPr>
              <a:t>“Do Whatever He Tells You”</a:t>
            </a:r>
          </a:p>
        </p:txBody>
      </p:sp>
      <p:sp>
        <p:nvSpPr>
          <p:cNvPr id="6" name="TextBox 5">
            <a:extLst>
              <a:ext uri="{FF2B5EF4-FFF2-40B4-BE49-F238E27FC236}">
                <a16:creationId xmlns:a16="http://schemas.microsoft.com/office/drawing/2014/main" id="{81F06EB7-CD29-7E52-1005-E141BEFC04B9}"/>
              </a:ext>
            </a:extLst>
          </p:cNvPr>
          <p:cNvSpPr txBox="1"/>
          <p:nvPr/>
        </p:nvSpPr>
        <p:spPr>
          <a:xfrm>
            <a:off x="0" y="830995"/>
            <a:ext cx="6858000" cy="1508105"/>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Eucharistic Rosary Congress</a:t>
            </a:r>
            <a:r>
              <a:rPr lang="en-US" sz="2800" dirty="0">
                <a:latin typeface="Times New Roman" panose="02020603050405020304" pitchFamily="18" charset="0"/>
                <a:cs typeface="Times New Roman" panose="02020603050405020304" pitchFamily="18" charset="0"/>
              </a:rPr>
              <a:t> </a:t>
            </a:r>
          </a:p>
          <a:p>
            <a:pPr algn="ctr"/>
            <a:r>
              <a:rPr lang="en-US" sz="2000" dirty="0">
                <a:latin typeface="Times New Roman" panose="02020603050405020304" pitchFamily="18" charset="0"/>
                <a:cs typeface="Times New Roman" panose="02020603050405020304" pitchFamily="18" charset="0"/>
              </a:rPr>
              <a:t>[Church Name, in the Diocese of…]</a:t>
            </a:r>
          </a:p>
          <a:p>
            <a:pPr algn="ctr"/>
            <a:r>
              <a:rPr lang="en-US" sz="3200" dirty="0">
                <a:latin typeface="Times New Roman" panose="02020603050405020304" pitchFamily="18" charset="0"/>
                <a:cs typeface="Times New Roman" panose="02020603050405020304" pitchFamily="18" charset="0"/>
              </a:rPr>
              <a:t>October 5-11, 2024</a:t>
            </a:r>
          </a:p>
        </p:txBody>
      </p:sp>
      <p:sp>
        <p:nvSpPr>
          <p:cNvPr id="7" name="TextBox 6">
            <a:extLst>
              <a:ext uri="{FF2B5EF4-FFF2-40B4-BE49-F238E27FC236}">
                <a16:creationId xmlns:a16="http://schemas.microsoft.com/office/drawing/2014/main" id="{E52E6892-C319-550D-825F-62CFC37F1014}"/>
              </a:ext>
            </a:extLst>
          </p:cNvPr>
          <p:cNvSpPr txBox="1"/>
          <p:nvPr/>
        </p:nvSpPr>
        <p:spPr>
          <a:xfrm>
            <a:off x="172995" y="2277544"/>
            <a:ext cx="2446638" cy="1477328"/>
          </a:xfrm>
          <a:prstGeom prst="rect">
            <a:avLst/>
          </a:prstGeom>
          <a:noFill/>
        </p:spPr>
        <p:txBody>
          <a:bodyPr wrap="square" rtlCol="0">
            <a:spAutoFit/>
          </a:bodyPr>
          <a:lstStyle/>
          <a:p>
            <a:r>
              <a:rPr lang="en-US" dirty="0"/>
              <a:t>[Example information]</a:t>
            </a:r>
          </a:p>
          <a:p>
            <a:r>
              <a:rPr lang="en-US" dirty="0"/>
              <a:t>St. Mary Roman           	Catholic Church</a:t>
            </a:r>
          </a:p>
          <a:p>
            <a:r>
              <a:rPr lang="en-US" dirty="0"/>
              <a:t>16 Poplar Avenue</a:t>
            </a:r>
          </a:p>
          <a:p>
            <a:r>
              <a:rPr lang="en-US" dirty="0"/>
              <a:t>Staten Island, NY 10309 </a:t>
            </a:r>
          </a:p>
        </p:txBody>
      </p:sp>
      <p:sp>
        <p:nvSpPr>
          <p:cNvPr id="8" name="TextBox 7">
            <a:extLst>
              <a:ext uri="{FF2B5EF4-FFF2-40B4-BE49-F238E27FC236}">
                <a16:creationId xmlns:a16="http://schemas.microsoft.com/office/drawing/2014/main" id="{021A47E7-0F9A-4786-EA9E-DC2153EF0617}"/>
              </a:ext>
            </a:extLst>
          </p:cNvPr>
          <p:cNvSpPr txBox="1"/>
          <p:nvPr/>
        </p:nvSpPr>
        <p:spPr>
          <a:xfrm>
            <a:off x="172995" y="3680969"/>
            <a:ext cx="2446638" cy="3693319"/>
          </a:xfrm>
          <a:prstGeom prst="rect">
            <a:avLst/>
          </a:prstGeom>
          <a:noFill/>
        </p:spPr>
        <p:txBody>
          <a:bodyPr wrap="square" rtlCol="0">
            <a:spAutoFit/>
          </a:bodyPr>
          <a:lstStyle/>
          <a:p>
            <a:r>
              <a:rPr lang="en-US" dirty="0"/>
              <a:t>[Schedule example]</a:t>
            </a:r>
          </a:p>
          <a:p>
            <a:r>
              <a:rPr lang="en-US" b="1" dirty="0"/>
              <a:t>Saturday, October 5</a:t>
            </a:r>
          </a:p>
          <a:p>
            <a:r>
              <a:rPr lang="en-US" dirty="0"/>
              <a:t>7 pm Opening Mass</a:t>
            </a:r>
          </a:p>
          <a:p>
            <a:endParaRPr lang="en-US" dirty="0"/>
          </a:p>
          <a:p>
            <a:r>
              <a:rPr lang="en-US" dirty="0"/>
              <a:t>Followed by one week of Perpetual Adoration and hourly Rosary</a:t>
            </a:r>
          </a:p>
          <a:p>
            <a:endParaRPr lang="en-US" dirty="0"/>
          </a:p>
          <a:p>
            <a:r>
              <a:rPr lang="en-US" b="1" dirty="0"/>
              <a:t>Friday, October 11</a:t>
            </a:r>
          </a:p>
          <a:p>
            <a:r>
              <a:rPr lang="en-US" dirty="0"/>
              <a:t>7 pm Closing Mass</a:t>
            </a:r>
          </a:p>
          <a:p>
            <a:endParaRPr lang="en-US" dirty="0"/>
          </a:p>
          <a:p>
            <a:r>
              <a:rPr lang="en-US" b="1" dirty="0"/>
              <a:t>October 6-11</a:t>
            </a:r>
            <a:endParaRPr lang="en-US" dirty="0"/>
          </a:p>
          <a:p>
            <a:r>
              <a:rPr lang="en-US" dirty="0"/>
              <a:t>   9AM Daily Mass</a:t>
            </a:r>
          </a:p>
        </p:txBody>
      </p:sp>
      <p:sp>
        <p:nvSpPr>
          <p:cNvPr id="9" name="TextBox 8">
            <a:extLst>
              <a:ext uri="{FF2B5EF4-FFF2-40B4-BE49-F238E27FC236}">
                <a16:creationId xmlns:a16="http://schemas.microsoft.com/office/drawing/2014/main" id="{528E7EAA-D3C2-1991-5877-1F843D3706DC}"/>
              </a:ext>
            </a:extLst>
          </p:cNvPr>
          <p:cNvSpPr txBox="1"/>
          <p:nvPr/>
        </p:nvSpPr>
        <p:spPr>
          <a:xfrm>
            <a:off x="172995" y="7130487"/>
            <a:ext cx="2446638" cy="923330"/>
          </a:xfrm>
          <a:prstGeom prst="rect">
            <a:avLst/>
          </a:prstGeom>
          <a:noFill/>
        </p:spPr>
        <p:txBody>
          <a:bodyPr wrap="square" rtlCol="0">
            <a:spAutoFit/>
          </a:bodyPr>
          <a:lstStyle/>
          <a:p>
            <a:r>
              <a:rPr lang="en-US" dirty="0"/>
              <a:t>Sign up for an hour at:</a:t>
            </a:r>
          </a:p>
          <a:p>
            <a:r>
              <a:rPr lang="en-US" b="1" cap="small" dirty="0">
                <a:latin typeface="Lora Bold Roman" panose="00000500000000000000" pitchFamily="2" charset="0"/>
                <a:hlinkClick r:id="rId3"/>
              </a:rPr>
              <a:t>https</a:t>
            </a:r>
            <a:r>
              <a:rPr lang="en-US" b="1" cap="small" dirty="0">
                <a:latin typeface="Lora Bold Roman" panose="00000500000000000000" pitchFamily="2" charset="0"/>
              </a:rPr>
              <a:t>:</a:t>
            </a:r>
          </a:p>
          <a:p>
            <a:r>
              <a:rPr lang="en-US" dirty="0"/>
              <a:t>or just show up!</a:t>
            </a:r>
          </a:p>
        </p:txBody>
      </p:sp>
      <p:sp>
        <p:nvSpPr>
          <p:cNvPr id="12" name="TextBox 11">
            <a:extLst>
              <a:ext uri="{FF2B5EF4-FFF2-40B4-BE49-F238E27FC236}">
                <a16:creationId xmlns:a16="http://schemas.microsoft.com/office/drawing/2014/main" id="{81680D52-2113-C1AD-941B-464AE5DFA43D}"/>
              </a:ext>
            </a:extLst>
          </p:cNvPr>
          <p:cNvSpPr txBox="1"/>
          <p:nvPr/>
        </p:nvSpPr>
        <p:spPr>
          <a:xfrm>
            <a:off x="172995" y="7982144"/>
            <a:ext cx="2446638" cy="1077218"/>
          </a:xfrm>
          <a:prstGeom prst="rect">
            <a:avLst/>
          </a:prstGeom>
          <a:noFill/>
        </p:spPr>
        <p:txBody>
          <a:bodyPr wrap="square" rtlCol="0">
            <a:spAutoFit/>
          </a:bodyPr>
          <a:lstStyle/>
          <a:p>
            <a:r>
              <a:rPr lang="en-US" sz="1600" dirty="0"/>
              <a:t>For more information email Contact Name:</a:t>
            </a:r>
          </a:p>
          <a:p>
            <a:r>
              <a:rPr lang="en-US" sz="1600" dirty="0"/>
              <a:t>Contact Person Information</a:t>
            </a:r>
          </a:p>
        </p:txBody>
      </p:sp>
    </p:spTree>
    <p:extLst>
      <p:ext uri="{BB962C8B-B14F-4D97-AF65-F5344CB8AC3E}">
        <p14:creationId xmlns:p14="http://schemas.microsoft.com/office/powerpoint/2010/main" val="2862802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937B9B-0F5E-7C63-6D75-8FCD7CE4BBB7}"/>
              </a:ext>
            </a:extLst>
          </p:cNvPr>
          <p:cNvSpPr txBox="1"/>
          <p:nvPr/>
        </p:nvSpPr>
        <p:spPr>
          <a:xfrm>
            <a:off x="-66156" y="98749"/>
            <a:ext cx="6858000" cy="707886"/>
          </a:xfrm>
          <a:prstGeom prst="rect">
            <a:avLst/>
          </a:prstGeom>
          <a:noFill/>
        </p:spPr>
        <p:txBody>
          <a:bodyPr wrap="square" rtlCol="0">
            <a:spAutoFit/>
          </a:bodyPr>
          <a:lstStyle/>
          <a:p>
            <a:pPr algn="ctr"/>
            <a:r>
              <a:rPr lang="en-US" sz="4000" b="1" i="1" dirty="0">
                <a:latin typeface="Times New Roman" panose="02020603050405020304" pitchFamily="18" charset="0"/>
                <a:cs typeface="Times New Roman" panose="02020603050405020304" pitchFamily="18" charset="0"/>
              </a:rPr>
              <a:t>“Do Whatever He Tells You”</a:t>
            </a:r>
          </a:p>
        </p:txBody>
      </p:sp>
      <p:sp>
        <p:nvSpPr>
          <p:cNvPr id="6" name="TextBox 5">
            <a:extLst>
              <a:ext uri="{FF2B5EF4-FFF2-40B4-BE49-F238E27FC236}">
                <a16:creationId xmlns:a16="http://schemas.microsoft.com/office/drawing/2014/main" id="{81F06EB7-CD29-7E52-1005-E141BEFC04B9}"/>
              </a:ext>
            </a:extLst>
          </p:cNvPr>
          <p:cNvSpPr txBox="1"/>
          <p:nvPr/>
        </p:nvSpPr>
        <p:spPr>
          <a:xfrm>
            <a:off x="0" y="625351"/>
            <a:ext cx="6875383" cy="1138773"/>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Eucharistic Rosary Congress</a:t>
            </a:r>
          </a:p>
          <a:p>
            <a:pPr algn="ctr"/>
            <a:r>
              <a:rPr lang="en-US" sz="2800" dirty="0">
                <a:latin typeface="Times New Roman" panose="02020603050405020304" pitchFamily="18" charset="0"/>
                <a:cs typeface="Times New Roman" panose="02020603050405020304" pitchFamily="18" charset="0"/>
              </a:rPr>
              <a:t>October 5-11, 2024</a:t>
            </a: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3A69128-3A50-CB70-55F0-05D6400E2A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92" y="1751108"/>
            <a:ext cx="1206843" cy="1810266"/>
          </a:xfrm>
          <a:prstGeom prst="rect">
            <a:avLst/>
          </a:prstGeom>
        </p:spPr>
      </p:pic>
      <p:sp>
        <p:nvSpPr>
          <p:cNvPr id="7" name="TextBox 6">
            <a:extLst>
              <a:ext uri="{FF2B5EF4-FFF2-40B4-BE49-F238E27FC236}">
                <a16:creationId xmlns:a16="http://schemas.microsoft.com/office/drawing/2014/main" id="{3D24FECA-B3F1-763C-17F9-54D259B50E2D}"/>
              </a:ext>
            </a:extLst>
          </p:cNvPr>
          <p:cNvSpPr txBox="1"/>
          <p:nvPr/>
        </p:nvSpPr>
        <p:spPr>
          <a:xfrm>
            <a:off x="1524000" y="1782791"/>
            <a:ext cx="4926225"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Eucharistic Adoration</a:t>
            </a:r>
          </a:p>
          <a:p>
            <a:r>
              <a:rPr lang="en-US" dirty="0">
                <a:latin typeface="Times New Roman" panose="02020603050405020304" pitchFamily="18" charset="0"/>
                <a:cs typeface="Times New Roman" panose="02020603050405020304" pitchFamily="18" charset="0"/>
              </a:rPr>
              <a:t>(provide details here about Eucharistic Adoration at your congress)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5605943D-7C8A-30DD-CC28-0A3A094DF032}"/>
              </a:ext>
            </a:extLst>
          </p:cNvPr>
          <p:cNvSpPr txBox="1"/>
          <p:nvPr/>
        </p:nvSpPr>
        <p:spPr>
          <a:xfrm>
            <a:off x="177725" y="3556707"/>
            <a:ext cx="4486164" cy="132343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Holy Rosary – </a:t>
            </a:r>
            <a:r>
              <a:rPr lang="en-US" sz="2000" dirty="0">
                <a:latin typeface="Times New Roman" panose="02020603050405020304" pitchFamily="18" charset="0"/>
                <a:cs typeface="Times New Roman" panose="02020603050405020304" pitchFamily="18" charset="0"/>
              </a:rPr>
              <a:t>Every hour on the hour. Participants are encouraged to p</a:t>
            </a:r>
            <a:r>
              <a:rPr lang="en-US" dirty="0">
                <a:latin typeface="Times New Roman" panose="02020603050405020304" pitchFamily="18" charset="0"/>
                <a:cs typeface="Times New Roman" panose="02020603050405020304" pitchFamily="18" charset="0"/>
              </a:rPr>
              <a:t>ray the rosary aloud at the beginning of the hour. A Rosary Binder with the prayers is provided.</a:t>
            </a:r>
            <a:endParaRPr lang="en-US" dirty="0"/>
          </a:p>
        </p:txBody>
      </p:sp>
      <p:pic>
        <p:nvPicPr>
          <p:cNvPr id="13" name="Picture 12">
            <a:extLst>
              <a:ext uri="{FF2B5EF4-FFF2-40B4-BE49-F238E27FC236}">
                <a16:creationId xmlns:a16="http://schemas.microsoft.com/office/drawing/2014/main" id="{E53930D1-AEE8-C9D8-9197-9DE48A77A2EE}"/>
              </a:ext>
            </a:extLst>
          </p:cNvPr>
          <p:cNvPicPr>
            <a:picLocks noChangeAspect="1"/>
          </p:cNvPicPr>
          <p:nvPr/>
        </p:nvPicPr>
        <p:blipFill rotWithShape="1">
          <a:blip r:embed="rId3">
            <a:extLst>
              <a:ext uri="{28A0092B-C50C-407E-A947-70E740481C1C}">
                <a14:useLocalDpi xmlns:a14="http://schemas.microsoft.com/office/drawing/2010/main" val="0"/>
              </a:ext>
            </a:extLst>
          </a:blip>
          <a:srcRect r="8396"/>
          <a:stretch/>
        </p:blipFill>
        <p:spPr>
          <a:xfrm>
            <a:off x="4772483" y="3568978"/>
            <a:ext cx="2067029" cy="1504159"/>
          </a:xfrm>
          <a:prstGeom prst="rect">
            <a:avLst/>
          </a:prstGeom>
        </p:spPr>
      </p:pic>
      <p:sp>
        <p:nvSpPr>
          <p:cNvPr id="16" name="TextBox 15">
            <a:extLst>
              <a:ext uri="{FF2B5EF4-FFF2-40B4-BE49-F238E27FC236}">
                <a16:creationId xmlns:a16="http://schemas.microsoft.com/office/drawing/2014/main" id="{AA9D319C-3A86-6589-3A49-F3E238A96BA4}"/>
              </a:ext>
            </a:extLst>
          </p:cNvPr>
          <p:cNvSpPr txBox="1"/>
          <p:nvPr/>
        </p:nvSpPr>
        <p:spPr>
          <a:xfrm>
            <a:off x="0" y="5091806"/>
            <a:ext cx="68580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Special Events</a:t>
            </a:r>
          </a:p>
        </p:txBody>
      </p:sp>
      <p:sp>
        <p:nvSpPr>
          <p:cNvPr id="18" name="TextBox 17">
            <a:extLst>
              <a:ext uri="{FF2B5EF4-FFF2-40B4-BE49-F238E27FC236}">
                <a16:creationId xmlns:a16="http://schemas.microsoft.com/office/drawing/2014/main" id="{90E5E408-8F48-F734-5A5F-BCB35565F3B1}"/>
              </a:ext>
            </a:extLst>
          </p:cNvPr>
          <p:cNvSpPr txBox="1"/>
          <p:nvPr/>
        </p:nvSpPr>
        <p:spPr>
          <a:xfrm>
            <a:off x="177725" y="5531278"/>
            <a:ext cx="6585430"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If you plan on hosting a speaker or many, list any details here, including the schedule and a picture/bio of the speaker(s).  Otherwise, you can list any other special events you plan on hosting, or other information attendees should know.  Also list when your host parish has Daily Mass and Confession, if applicable.</a:t>
            </a:r>
          </a:p>
        </p:txBody>
      </p:sp>
      <p:sp>
        <p:nvSpPr>
          <p:cNvPr id="20" name="TextBox 19">
            <a:extLst>
              <a:ext uri="{FF2B5EF4-FFF2-40B4-BE49-F238E27FC236}">
                <a16:creationId xmlns:a16="http://schemas.microsoft.com/office/drawing/2014/main" id="{26D2C0C7-B76B-05F4-88B0-9221BEF1F4EA}"/>
              </a:ext>
            </a:extLst>
          </p:cNvPr>
          <p:cNvSpPr txBox="1"/>
          <p:nvPr/>
        </p:nvSpPr>
        <p:spPr>
          <a:xfrm>
            <a:off x="360792" y="7179751"/>
            <a:ext cx="2927291" cy="1200329"/>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St. Mary Roman Catholic Church</a:t>
            </a:r>
          </a:p>
          <a:p>
            <a:r>
              <a:rPr lang="en-US" b="1" dirty="0">
                <a:latin typeface="Times New Roman" panose="02020603050405020304" pitchFamily="18" charset="0"/>
                <a:cs typeface="Times New Roman" panose="02020603050405020304" pitchFamily="18" charset="0"/>
              </a:rPr>
              <a:t>123 Example Street</a:t>
            </a:r>
          </a:p>
          <a:p>
            <a:r>
              <a:rPr lang="en-US" b="1" dirty="0">
                <a:latin typeface="Times New Roman" panose="02020603050405020304" pitchFamily="18" charset="0"/>
                <a:cs typeface="Times New Roman" panose="02020603050405020304" pitchFamily="18" charset="0"/>
              </a:rPr>
              <a:t>City, ST 12345</a:t>
            </a:r>
          </a:p>
        </p:txBody>
      </p:sp>
      <p:sp>
        <p:nvSpPr>
          <p:cNvPr id="21" name="TextBox 20">
            <a:extLst>
              <a:ext uri="{FF2B5EF4-FFF2-40B4-BE49-F238E27FC236}">
                <a16:creationId xmlns:a16="http://schemas.microsoft.com/office/drawing/2014/main" id="{D63BC05D-070C-72B2-20A9-A5CF6B464665}"/>
              </a:ext>
            </a:extLst>
          </p:cNvPr>
          <p:cNvSpPr txBox="1"/>
          <p:nvPr/>
        </p:nvSpPr>
        <p:spPr>
          <a:xfrm>
            <a:off x="3400311" y="7127931"/>
            <a:ext cx="3362844" cy="1015663"/>
          </a:xfrm>
          <a:prstGeom prst="rect">
            <a:avLst/>
          </a:prstGeom>
          <a:noFill/>
        </p:spPr>
        <p:txBody>
          <a:bodyPr wrap="none" rtlCol="0">
            <a:spAutoFit/>
          </a:bodyPr>
          <a:lstStyle/>
          <a:p>
            <a:r>
              <a:rPr lang="en-US" sz="2000" b="1" cap="small" dirty="0">
                <a:latin typeface="Times New Roman" panose="02020603050405020304" pitchFamily="18" charset="0"/>
                <a:cs typeface="Times New Roman" panose="02020603050405020304" pitchFamily="18" charset="0"/>
              </a:rPr>
              <a:t>Date/Time Range, such as:</a:t>
            </a:r>
          </a:p>
          <a:p>
            <a:r>
              <a:rPr lang="en-US" sz="2000" b="1" cap="small" dirty="0">
                <a:latin typeface="Times New Roman" panose="02020603050405020304" pitchFamily="18" charset="0"/>
                <a:cs typeface="Times New Roman" panose="02020603050405020304" pitchFamily="18" charset="0"/>
              </a:rPr>
              <a:t>October 5     </a:t>
            </a:r>
            <a:r>
              <a:rPr lang="en-US" sz="2000" b="1" cap="small" dirty="0" err="1">
                <a:latin typeface="Times New Roman" panose="02020603050405020304" pitchFamily="18" charset="0"/>
                <a:cs typeface="Times New Roman" panose="02020603050405020304" pitchFamily="18" charset="0"/>
              </a:rPr>
              <a:t>7pm</a:t>
            </a:r>
            <a:r>
              <a:rPr lang="en-US" sz="2000" b="1" cap="small" dirty="0">
                <a:latin typeface="Times New Roman" panose="02020603050405020304" pitchFamily="18" charset="0"/>
                <a:cs typeface="Times New Roman" panose="02020603050405020304" pitchFamily="18" charset="0"/>
              </a:rPr>
              <a:t> Mass –</a:t>
            </a:r>
          </a:p>
          <a:p>
            <a:r>
              <a:rPr lang="en-US" sz="2000" b="1" cap="small" dirty="0">
                <a:latin typeface="Times New Roman" panose="02020603050405020304" pitchFamily="18" charset="0"/>
                <a:cs typeface="Times New Roman" panose="02020603050405020304" pitchFamily="18" charset="0"/>
              </a:rPr>
              <a:t>October 11   </a:t>
            </a:r>
            <a:r>
              <a:rPr lang="en-US" sz="2000" b="1" cap="small" dirty="0" err="1">
                <a:latin typeface="Times New Roman" panose="02020603050405020304" pitchFamily="18" charset="0"/>
                <a:cs typeface="Times New Roman" panose="02020603050405020304" pitchFamily="18" charset="0"/>
              </a:rPr>
              <a:t>7Pm</a:t>
            </a:r>
            <a:r>
              <a:rPr lang="en-US" sz="2000" b="1" cap="small" dirty="0">
                <a:latin typeface="Times New Roman" panose="02020603050405020304" pitchFamily="18" charset="0"/>
                <a:cs typeface="Times New Roman" panose="02020603050405020304" pitchFamily="18" charset="0"/>
              </a:rPr>
              <a:t> Mass</a:t>
            </a:r>
          </a:p>
        </p:txBody>
      </p:sp>
      <p:sp>
        <p:nvSpPr>
          <p:cNvPr id="23" name="TextBox 22">
            <a:extLst>
              <a:ext uri="{FF2B5EF4-FFF2-40B4-BE49-F238E27FC236}">
                <a16:creationId xmlns:a16="http://schemas.microsoft.com/office/drawing/2014/main" id="{2F0D09A6-B75F-597B-C263-6F1FF06DF9CD}"/>
              </a:ext>
            </a:extLst>
          </p:cNvPr>
          <p:cNvSpPr txBox="1"/>
          <p:nvPr/>
        </p:nvSpPr>
        <p:spPr>
          <a:xfrm>
            <a:off x="360792" y="8318525"/>
            <a:ext cx="2723951" cy="707886"/>
          </a:xfrm>
          <a:prstGeom prst="rect">
            <a:avLst/>
          </a:prstGeom>
          <a:noFill/>
        </p:spPr>
        <p:txBody>
          <a:bodyPr wrap="none" rtlCol="0">
            <a:spAutoFit/>
          </a:bodyPr>
          <a:lstStyle/>
          <a:p>
            <a:r>
              <a:rPr lang="en-US" sz="2000" b="1" cap="small" dirty="0">
                <a:latin typeface="Times New Roman" panose="02020603050405020304" pitchFamily="18" charset="0"/>
                <a:cs typeface="Times New Roman" panose="02020603050405020304" pitchFamily="18" charset="0"/>
              </a:rPr>
              <a:t>Sign Up for an Hour:</a:t>
            </a:r>
          </a:p>
          <a:p>
            <a:r>
              <a:rPr lang="en-US" sz="2000" b="1" cap="small" dirty="0">
                <a:latin typeface="Times New Roman" panose="02020603050405020304" pitchFamily="18" charset="0"/>
                <a:cs typeface="Times New Roman" panose="02020603050405020304" pitchFamily="18" charset="0"/>
              </a:rPr>
              <a:t>or just show up!</a:t>
            </a:r>
          </a:p>
        </p:txBody>
      </p:sp>
      <p:sp>
        <p:nvSpPr>
          <p:cNvPr id="24" name="TextBox 23">
            <a:extLst>
              <a:ext uri="{FF2B5EF4-FFF2-40B4-BE49-F238E27FC236}">
                <a16:creationId xmlns:a16="http://schemas.microsoft.com/office/drawing/2014/main" id="{FEFD2512-5D15-32B5-C8F2-1DDEBA423AAD}"/>
              </a:ext>
            </a:extLst>
          </p:cNvPr>
          <p:cNvSpPr txBox="1"/>
          <p:nvPr/>
        </p:nvSpPr>
        <p:spPr>
          <a:xfrm>
            <a:off x="3400311" y="8103081"/>
            <a:ext cx="3475072" cy="923330"/>
          </a:xfrm>
          <a:prstGeom prst="rect">
            <a:avLst/>
          </a:prstGeom>
          <a:noFill/>
        </p:spPr>
        <p:txBody>
          <a:bodyPr wrap="square" rtlCol="0">
            <a:spAutoFit/>
          </a:bodyPr>
          <a:lstStyle/>
          <a:p>
            <a:r>
              <a:rPr lang="en-US" b="1" cap="small" dirty="0">
                <a:latin typeface="Times New Roman" panose="02020603050405020304" pitchFamily="18" charset="0"/>
                <a:cs typeface="Times New Roman" panose="02020603050405020304" pitchFamily="18" charset="0"/>
              </a:rPr>
              <a:t>Provide information on how to sign up here, such as a website or phone number</a:t>
            </a:r>
          </a:p>
        </p:txBody>
      </p:sp>
      <p:cxnSp>
        <p:nvCxnSpPr>
          <p:cNvPr id="26" name="Straight Connector 25">
            <a:extLst>
              <a:ext uri="{FF2B5EF4-FFF2-40B4-BE49-F238E27FC236}">
                <a16:creationId xmlns:a16="http://schemas.microsoft.com/office/drawing/2014/main" id="{2BB3285C-5998-7F4F-7D33-917517AC41A3}"/>
              </a:ext>
            </a:extLst>
          </p:cNvPr>
          <p:cNvCxnSpPr>
            <a:cxnSpLocks/>
          </p:cNvCxnSpPr>
          <p:nvPr/>
        </p:nvCxnSpPr>
        <p:spPr>
          <a:xfrm>
            <a:off x="0" y="1751108"/>
            <a:ext cx="6858000"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DA2ADA66-CC2E-D410-9694-511FE5F0FA9A}"/>
              </a:ext>
            </a:extLst>
          </p:cNvPr>
          <p:cNvCxnSpPr>
            <a:cxnSpLocks/>
          </p:cNvCxnSpPr>
          <p:nvPr/>
        </p:nvCxnSpPr>
        <p:spPr>
          <a:xfrm>
            <a:off x="-17383" y="3561374"/>
            <a:ext cx="6875383"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DA0BDC29-1545-92E6-F259-367E73EC928C}"/>
              </a:ext>
            </a:extLst>
          </p:cNvPr>
          <p:cNvCxnSpPr>
            <a:cxnSpLocks/>
          </p:cNvCxnSpPr>
          <p:nvPr/>
        </p:nvCxnSpPr>
        <p:spPr>
          <a:xfrm>
            <a:off x="-1" y="5091806"/>
            <a:ext cx="6875383"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89354D4-47B0-665F-B64B-A7D75F6E738E}"/>
              </a:ext>
            </a:extLst>
          </p:cNvPr>
          <p:cNvCxnSpPr>
            <a:cxnSpLocks/>
          </p:cNvCxnSpPr>
          <p:nvPr/>
        </p:nvCxnSpPr>
        <p:spPr>
          <a:xfrm>
            <a:off x="0" y="7049870"/>
            <a:ext cx="6858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99081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2518</TotalTime>
  <Words>287</Words>
  <Application>Microsoft Office PowerPoint</Application>
  <PresentationFormat>Letter Paper (8.5x11 in)</PresentationFormat>
  <Paragraphs>43</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Lora Bold 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Fink</dc:creator>
  <cp:lastModifiedBy>Eric Belk</cp:lastModifiedBy>
  <cp:revision>10</cp:revision>
  <dcterms:created xsi:type="dcterms:W3CDTF">2023-05-05T16:00:43Z</dcterms:created>
  <dcterms:modified xsi:type="dcterms:W3CDTF">2024-03-23T17:05:21Z</dcterms:modified>
</cp:coreProperties>
</file>