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56" r:id="rId2"/>
    <p:sldId id="257" r:id="rId3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 showGuides="1">
      <p:cViewPr varScale="1">
        <p:scale>
          <a:sx n="58" d="100"/>
          <a:sy n="58" d="100"/>
        </p:scale>
        <p:origin x="1968" y="72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6C694-3F8F-4889-9768-1546917CE358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0D934-6FD7-4E1F-8F46-0F48F0D2E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49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0D934-6FD7-4E1F-8F46-0F48F0D2EC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32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D70D-0A50-4D24-8C13-59D71434A986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AD22-AB47-43D0-9C10-8B9B847A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61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D70D-0A50-4D24-8C13-59D71434A986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AD22-AB47-43D0-9C10-8B9B847A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582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D70D-0A50-4D24-8C13-59D71434A986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AD22-AB47-43D0-9C10-8B9B847A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29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D70D-0A50-4D24-8C13-59D71434A986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AD22-AB47-43D0-9C10-8B9B847A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55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D70D-0A50-4D24-8C13-59D71434A986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AD22-AB47-43D0-9C10-8B9B847A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50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D70D-0A50-4D24-8C13-59D71434A986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AD22-AB47-43D0-9C10-8B9B847A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709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D70D-0A50-4D24-8C13-59D71434A986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AD22-AB47-43D0-9C10-8B9B847A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123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D70D-0A50-4D24-8C13-59D71434A986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AD22-AB47-43D0-9C10-8B9B847A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86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D70D-0A50-4D24-8C13-59D71434A986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AD22-AB47-43D0-9C10-8B9B847A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49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D70D-0A50-4D24-8C13-59D71434A986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AD22-AB47-43D0-9C10-8B9B847A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347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D70D-0A50-4D24-8C13-59D71434A986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AD22-AB47-43D0-9C10-8B9B847A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979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ED70D-0A50-4D24-8C13-59D71434A986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FAD22-AB47-43D0-9C10-8B9B847A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56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mailto:johnsmith@gm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mailto:johnsmith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1D9AC51-3347-4C11-0AFC-CA25B22F0658}"/>
              </a:ext>
            </a:extLst>
          </p:cNvPr>
          <p:cNvSpPr txBox="1"/>
          <p:nvPr/>
        </p:nvSpPr>
        <p:spPr>
          <a:xfrm>
            <a:off x="4106487" y="299258"/>
            <a:ext cx="26351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SATURDAY, OCTOBER 5, 2024</a:t>
            </a:r>
          </a:p>
          <a:p>
            <a:pPr algn="r"/>
            <a:r>
              <a:rPr lang="en-US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St. Mary Church, Location</a:t>
            </a:r>
          </a:p>
          <a:p>
            <a:pPr algn="r"/>
            <a:r>
              <a:rPr lang="en-US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(999) 999-9999</a:t>
            </a:r>
          </a:p>
          <a:p>
            <a:pPr algn="r"/>
            <a:r>
              <a:rPr lang="en-US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7:00 p.m. Opening Mass</a:t>
            </a:r>
          </a:p>
          <a:p>
            <a:pPr algn="r"/>
            <a:r>
              <a:rPr lang="en-US" sz="1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Followed by Adoration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4AB8F2-5703-400C-6177-4F526B1A8C5E}"/>
              </a:ext>
            </a:extLst>
          </p:cNvPr>
          <p:cNvSpPr txBox="1"/>
          <p:nvPr/>
        </p:nvSpPr>
        <p:spPr>
          <a:xfrm>
            <a:off x="4106483" y="1511271"/>
            <a:ext cx="26351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SUNDAY, OCTOBER 6, 2024</a:t>
            </a:r>
          </a:p>
          <a:p>
            <a:pPr algn="r"/>
            <a:r>
              <a:rPr lang="en-US" sz="1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St. Joseph Church, Location</a:t>
            </a:r>
          </a:p>
          <a:p>
            <a:pPr algn="r"/>
            <a:r>
              <a:rPr lang="en-US" sz="1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(999) 999-9999</a:t>
            </a:r>
          </a:p>
          <a:p>
            <a:pPr algn="r"/>
            <a:r>
              <a:rPr lang="en-US" sz="1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7:00 p.m. Opening Mass</a:t>
            </a:r>
          </a:p>
          <a:p>
            <a:pPr algn="r"/>
            <a:r>
              <a:rPr lang="en-US" sz="1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Followed by Adoration</a:t>
            </a:r>
            <a:endParaRPr 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678071-BEB7-4EC0-DB7D-7A34BD417AB8}"/>
              </a:ext>
            </a:extLst>
          </p:cNvPr>
          <p:cNvSpPr txBox="1"/>
          <p:nvPr/>
        </p:nvSpPr>
        <p:spPr>
          <a:xfrm>
            <a:off x="4106483" y="2748535"/>
            <a:ext cx="26351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MONDAY, OCTOBER 7, 2024</a:t>
            </a:r>
          </a:p>
          <a:p>
            <a:pPr algn="r"/>
            <a:r>
              <a:rPr lang="en-US" sz="1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St. Juan Diego Church, Location</a:t>
            </a:r>
          </a:p>
          <a:p>
            <a:pPr algn="r"/>
            <a:r>
              <a:rPr lang="en-US" sz="1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(999) 999-9999</a:t>
            </a:r>
          </a:p>
          <a:p>
            <a:pPr algn="r"/>
            <a:r>
              <a:rPr lang="en-US" sz="1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7:00 p.m. Opening Mass</a:t>
            </a:r>
          </a:p>
          <a:p>
            <a:pPr algn="r"/>
            <a:r>
              <a:rPr lang="en-US" sz="1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Followed by Adoration</a:t>
            </a:r>
            <a:endParaRPr 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EA3D3E-F1CD-484B-75D8-6365F3FC8A0D}"/>
              </a:ext>
            </a:extLst>
          </p:cNvPr>
          <p:cNvSpPr txBox="1"/>
          <p:nvPr/>
        </p:nvSpPr>
        <p:spPr>
          <a:xfrm>
            <a:off x="4106483" y="3958025"/>
            <a:ext cx="26351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TUESDAY, OCTOBER 8, 2024</a:t>
            </a:r>
          </a:p>
          <a:p>
            <a:pPr algn="r"/>
            <a:r>
              <a:rPr lang="en-US" sz="1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St. Alphonsus Church, Location</a:t>
            </a:r>
          </a:p>
          <a:p>
            <a:pPr algn="r"/>
            <a:r>
              <a:rPr lang="en-US" sz="1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(999) 999-9999</a:t>
            </a:r>
          </a:p>
          <a:p>
            <a:pPr algn="r"/>
            <a:r>
              <a:rPr lang="en-US" sz="1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7:00 p.m. Opening Mass</a:t>
            </a:r>
          </a:p>
          <a:p>
            <a:pPr algn="r"/>
            <a:r>
              <a:rPr lang="en-US" sz="1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Followed by Adoration</a:t>
            </a:r>
            <a:endParaRPr 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FE15CB-DD68-83FB-726A-152EA9ACDF4B}"/>
              </a:ext>
            </a:extLst>
          </p:cNvPr>
          <p:cNvSpPr txBox="1"/>
          <p:nvPr/>
        </p:nvSpPr>
        <p:spPr>
          <a:xfrm>
            <a:off x="4106483" y="5126515"/>
            <a:ext cx="26351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WEDNESDAY, OCTOBER 9, 2024</a:t>
            </a:r>
          </a:p>
          <a:p>
            <a:pPr algn="r"/>
            <a:r>
              <a:rPr lang="en-US" sz="1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St. Padre Pio Church, Location</a:t>
            </a:r>
          </a:p>
          <a:p>
            <a:pPr algn="r"/>
            <a:r>
              <a:rPr lang="en-US" sz="1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(999) 999-9999</a:t>
            </a:r>
          </a:p>
          <a:p>
            <a:pPr algn="r"/>
            <a:r>
              <a:rPr lang="en-US" sz="1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7:00 p.m. Opening Mass</a:t>
            </a:r>
          </a:p>
          <a:p>
            <a:pPr algn="r"/>
            <a:r>
              <a:rPr lang="en-US" sz="1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Followed by Adoration</a:t>
            </a:r>
            <a:endParaRPr 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2A6A8C-F660-0EC1-A7B1-DB2BEDC13C9F}"/>
              </a:ext>
            </a:extLst>
          </p:cNvPr>
          <p:cNvSpPr txBox="1"/>
          <p:nvPr/>
        </p:nvSpPr>
        <p:spPr>
          <a:xfrm>
            <a:off x="4106483" y="6295005"/>
            <a:ext cx="26351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THURSDAY, OCTOBER 10, 2024</a:t>
            </a:r>
          </a:p>
          <a:p>
            <a:pPr algn="r"/>
            <a:r>
              <a:rPr lang="en-US" sz="1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St. Leo Church, Location</a:t>
            </a:r>
          </a:p>
          <a:p>
            <a:pPr algn="r"/>
            <a:r>
              <a:rPr lang="en-US" sz="1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(999) 999-9999</a:t>
            </a:r>
          </a:p>
          <a:p>
            <a:pPr algn="r"/>
            <a:r>
              <a:rPr lang="en-US" sz="1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7:00 p.m. Opening Mass</a:t>
            </a:r>
          </a:p>
          <a:p>
            <a:pPr algn="r"/>
            <a:r>
              <a:rPr lang="en-US" sz="1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Followed by Adoration</a:t>
            </a:r>
            <a:endParaRPr lang="en-US" sz="1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77AD24-F1E9-B42A-8919-24D179903C93}"/>
              </a:ext>
            </a:extLst>
          </p:cNvPr>
          <p:cNvSpPr txBox="1"/>
          <p:nvPr/>
        </p:nvSpPr>
        <p:spPr>
          <a:xfrm>
            <a:off x="4106483" y="7466360"/>
            <a:ext cx="26351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FRIDAY, OCTOBER 11, 2024</a:t>
            </a:r>
          </a:p>
          <a:p>
            <a:pPr algn="r"/>
            <a:r>
              <a:rPr lang="en-US" sz="1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St. Mary Church, Location</a:t>
            </a:r>
          </a:p>
          <a:p>
            <a:pPr algn="r"/>
            <a:r>
              <a:rPr lang="en-US" sz="1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(999) 999-9999</a:t>
            </a:r>
          </a:p>
          <a:p>
            <a:pPr algn="r"/>
            <a:r>
              <a:rPr lang="en-US" sz="1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7 p.m.  Closing Mass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6A6EEE-CAE4-56FA-2307-A97DB67F5CEA}"/>
              </a:ext>
            </a:extLst>
          </p:cNvPr>
          <p:cNvSpPr txBox="1"/>
          <p:nvPr/>
        </p:nvSpPr>
        <p:spPr>
          <a:xfrm>
            <a:off x="116382" y="7943413"/>
            <a:ext cx="29316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TO SIGN UP FOR AN HOUR:</a:t>
            </a:r>
          </a:p>
          <a:p>
            <a:r>
              <a:rPr lang="en-US" sz="1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Email:</a:t>
            </a:r>
          </a:p>
          <a:p>
            <a:r>
              <a:rPr lang="en-US" sz="1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Phone:</a:t>
            </a:r>
          </a:p>
          <a:p>
            <a:r>
              <a:rPr lang="en-US" sz="1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Web Address:</a:t>
            </a:r>
            <a:endParaRPr lang="en-US" sz="16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8B6D45-0C03-738C-5200-F177D4D574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471"/>
            <a:ext cx="6858000" cy="88750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6B59D9-90E9-2D21-7CEC-9D22E6F0133D}"/>
              </a:ext>
            </a:extLst>
          </p:cNvPr>
          <p:cNvSpPr txBox="1"/>
          <p:nvPr/>
        </p:nvSpPr>
        <p:spPr>
          <a:xfrm>
            <a:off x="615142" y="299258"/>
            <a:ext cx="5769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Garamond" panose="02020404030301010803" pitchFamily="18" charset="0"/>
              </a:rPr>
              <a:t>DO WHATEVER HE TELLS YOU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913828-65FD-5E3B-83FE-82C79EBC2102}"/>
              </a:ext>
            </a:extLst>
          </p:cNvPr>
          <p:cNvSpPr txBox="1"/>
          <p:nvPr/>
        </p:nvSpPr>
        <p:spPr>
          <a:xfrm>
            <a:off x="615142" y="754140"/>
            <a:ext cx="55778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pc="100" dirty="0">
                <a:latin typeface="Garamond" panose="02020404030301010803" pitchFamily="18" charset="0"/>
              </a:rPr>
              <a:t>EUCHARISTIC </a:t>
            </a:r>
          </a:p>
          <a:p>
            <a:pPr algn="ctr"/>
            <a:r>
              <a:rPr lang="en-US" sz="4400" spc="100" dirty="0">
                <a:latin typeface="Garamond" panose="02020404030301010803" pitchFamily="18" charset="0"/>
              </a:rPr>
              <a:t>ROSARY CONGRESS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057421-D777-98C3-2E8F-2BEDAE305E65}"/>
              </a:ext>
            </a:extLst>
          </p:cNvPr>
          <p:cNvSpPr txBox="1"/>
          <p:nvPr/>
        </p:nvSpPr>
        <p:spPr>
          <a:xfrm>
            <a:off x="2468879" y="2163732"/>
            <a:ext cx="3915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Garamond" panose="02020404030301010803" pitchFamily="18" charset="0"/>
              </a:rPr>
              <a:t>OCTOBER 5 – 11, 2024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767A1A-1545-4896-90C5-AD0AEC81BFFE}"/>
              </a:ext>
            </a:extLst>
          </p:cNvPr>
          <p:cNvSpPr txBox="1"/>
          <p:nvPr/>
        </p:nvSpPr>
        <p:spPr>
          <a:xfrm>
            <a:off x="3254433" y="2976769"/>
            <a:ext cx="31297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St. Joseph Church</a:t>
            </a:r>
          </a:p>
          <a:p>
            <a:pPr algn="ctr"/>
            <a:r>
              <a:rPr lang="en-US" sz="2800" dirty="0"/>
              <a:t>123 Example Street</a:t>
            </a:r>
          </a:p>
          <a:p>
            <a:pPr algn="ctr"/>
            <a:r>
              <a:rPr lang="en-US" sz="2800" dirty="0"/>
              <a:t>City, ST 12345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5CC104-14F9-50C1-BC30-B0B08100656D}"/>
              </a:ext>
            </a:extLst>
          </p:cNvPr>
          <p:cNvSpPr txBox="1"/>
          <p:nvPr/>
        </p:nvSpPr>
        <p:spPr>
          <a:xfrm>
            <a:off x="199506" y="5549538"/>
            <a:ext cx="3707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aramond" panose="02020404030301010803" pitchFamily="18" charset="0"/>
              </a:rPr>
              <a:t>October 5: Opening Mass </a:t>
            </a:r>
            <a:r>
              <a:rPr lang="en-US" sz="2000" dirty="0" err="1">
                <a:latin typeface="Garamond" panose="02020404030301010803" pitchFamily="18" charset="0"/>
              </a:rPr>
              <a:t>6pm</a:t>
            </a:r>
            <a:endParaRPr lang="en-US" sz="2000" dirty="0">
              <a:latin typeface="Garamond" panose="02020404030301010803" pitchFamily="18" charset="0"/>
            </a:endParaRPr>
          </a:p>
          <a:p>
            <a:r>
              <a:rPr lang="en-US" sz="2000" dirty="0">
                <a:latin typeface="Garamond" panose="02020404030301010803" pitchFamily="18" charset="0"/>
              </a:rPr>
              <a:t>October 6 – 11: Daily Mass </a:t>
            </a:r>
            <a:r>
              <a:rPr lang="en-US" sz="2000" dirty="0" err="1">
                <a:latin typeface="Garamond" panose="02020404030301010803" pitchFamily="18" charset="0"/>
              </a:rPr>
              <a:t>9am</a:t>
            </a:r>
            <a:endParaRPr lang="en-US" sz="2000" dirty="0">
              <a:latin typeface="Garamond" panose="02020404030301010803" pitchFamily="18" charset="0"/>
            </a:endParaRPr>
          </a:p>
          <a:p>
            <a:r>
              <a:rPr lang="en-US" sz="2000" dirty="0">
                <a:latin typeface="Garamond" panose="02020404030301010803" pitchFamily="18" charset="0"/>
              </a:rPr>
              <a:t>October 11: Closing Mass </a:t>
            </a:r>
            <a:r>
              <a:rPr lang="en-US" sz="2000" dirty="0" err="1">
                <a:latin typeface="Garamond" panose="02020404030301010803" pitchFamily="18" charset="0"/>
              </a:rPr>
              <a:t>6pm</a:t>
            </a:r>
            <a:r>
              <a:rPr lang="en-US" sz="2000" dirty="0"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1A6261-8949-BC31-5C8E-1244753EFAEF}"/>
              </a:ext>
            </a:extLst>
          </p:cNvPr>
          <p:cNvSpPr txBox="1"/>
          <p:nvPr/>
        </p:nvSpPr>
        <p:spPr>
          <a:xfrm>
            <a:off x="199506" y="6656797"/>
            <a:ext cx="1762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SIGN UP FOR </a:t>
            </a:r>
          </a:p>
          <a:p>
            <a:r>
              <a:rPr lang="en-US" sz="2000" dirty="0"/>
              <a:t>AN HOUR AT: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6FB14F-1A39-9C56-5DD2-A39FB61F05AE}"/>
              </a:ext>
            </a:extLst>
          </p:cNvPr>
          <p:cNvSpPr txBox="1"/>
          <p:nvPr/>
        </p:nvSpPr>
        <p:spPr>
          <a:xfrm>
            <a:off x="199506" y="7294454"/>
            <a:ext cx="2757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www.WebsiteExample.com</a:t>
            </a:r>
          </a:p>
          <a:p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46B2C1-B5C4-C622-5962-CDE6E4F935F6}"/>
              </a:ext>
            </a:extLst>
          </p:cNvPr>
          <p:cNvSpPr txBox="1"/>
          <p:nvPr/>
        </p:nvSpPr>
        <p:spPr>
          <a:xfrm>
            <a:off x="199506" y="7740730"/>
            <a:ext cx="326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FOR MORE INFORMATION: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2077AD6-D281-6860-11F4-63D3DC2784B9}"/>
              </a:ext>
            </a:extLst>
          </p:cNvPr>
          <p:cNvSpPr txBox="1"/>
          <p:nvPr/>
        </p:nvSpPr>
        <p:spPr>
          <a:xfrm>
            <a:off x="199506" y="8106752"/>
            <a:ext cx="27570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John Smith </a:t>
            </a:r>
            <a:r>
              <a:rPr lang="en-US" sz="1800" dirty="0">
                <a:hlinkClick r:id="rId4"/>
              </a:rPr>
              <a:t>johnsmith@gmail.com</a:t>
            </a:r>
            <a:endParaRPr lang="en-US" sz="1800" dirty="0"/>
          </a:p>
          <a:p>
            <a:r>
              <a:rPr lang="en-US" dirty="0"/>
              <a:t>123-456-7890</a:t>
            </a:r>
            <a:endParaRPr lang="en-US" sz="1800" dirty="0"/>
          </a:p>
          <a:p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507040D-9FBB-EA01-EF58-E41801A300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4062" y="7794814"/>
            <a:ext cx="1049928" cy="104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226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695CDA7-319E-5AC5-F5E7-CCE276303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8000"/>
                    </a14:imgEffect>
                    <a14:imgEffect>
                      <a14:saturation sat="57000"/>
                    </a14:imgEffect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471"/>
            <a:ext cx="6858000" cy="88750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2B30BE-1349-A40A-1E27-0B883DD792C0}"/>
              </a:ext>
            </a:extLst>
          </p:cNvPr>
          <p:cNvSpPr txBox="1"/>
          <p:nvPr/>
        </p:nvSpPr>
        <p:spPr>
          <a:xfrm>
            <a:off x="2693324" y="349134"/>
            <a:ext cx="3690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aramond" panose="02020404030301010803" pitchFamily="18" charset="0"/>
              </a:rPr>
              <a:t>DO WHATEVER HE TELLS YOU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C1FA73-9F12-35BF-CB3C-5D0BBB564A6A}"/>
              </a:ext>
            </a:extLst>
          </p:cNvPr>
          <p:cNvSpPr txBox="1"/>
          <p:nvPr/>
        </p:nvSpPr>
        <p:spPr>
          <a:xfrm>
            <a:off x="2298468" y="718466"/>
            <a:ext cx="44805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100" dirty="0">
                <a:latin typeface="Garamond" panose="02020404030301010803" pitchFamily="18" charset="0"/>
              </a:rPr>
              <a:t>EUCHARISTIC </a:t>
            </a:r>
          </a:p>
          <a:p>
            <a:pPr algn="ctr"/>
            <a:r>
              <a:rPr lang="en-US" sz="3200" spc="100" dirty="0">
                <a:latin typeface="Garamond" panose="02020404030301010803" pitchFamily="18" charset="0"/>
              </a:rPr>
              <a:t>ROSARY CONGRESS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46894A-70B8-5F79-B341-D136F8AF4D31}"/>
              </a:ext>
            </a:extLst>
          </p:cNvPr>
          <p:cNvSpPr txBox="1"/>
          <p:nvPr/>
        </p:nvSpPr>
        <p:spPr>
          <a:xfrm>
            <a:off x="3308466" y="1795684"/>
            <a:ext cx="2826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aramond" panose="02020404030301010803" pitchFamily="18" charset="0"/>
              </a:rPr>
              <a:t>OCTOBER 5 – 11, 2024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3805BB2-9D05-E5ED-9C8A-A8CC1DAB9F23}"/>
              </a:ext>
            </a:extLst>
          </p:cNvPr>
          <p:cNvCxnSpPr>
            <a:cxnSpLocks/>
          </p:cNvCxnSpPr>
          <p:nvPr/>
        </p:nvCxnSpPr>
        <p:spPr>
          <a:xfrm>
            <a:off x="0" y="2527069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FB3B1AC-5A2F-5052-16DA-4F15E3B6DCA0}"/>
              </a:ext>
            </a:extLst>
          </p:cNvPr>
          <p:cNvCxnSpPr>
            <a:cxnSpLocks/>
          </p:cNvCxnSpPr>
          <p:nvPr/>
        </p:nvCxnSpPr>
        <p:spPr>
          <a:xfrm>
            <a:off x="4156" y="4042756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04A34E-B499-7644-B9DD-1627183A97FB}"/>
              </a:ext>
            </a:extLst>
          </p:cNvPr>
          <p:cNvCxnSpPr>
            <a:cxnSpLocks/>
          </p:cNvCxnSpPr>
          <p:nvPr/>
        </p:nvCxnSpPr>
        <p:spPr>
          <a:xfrm>
            <a:off x="0" y="5788431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4113A10-486E-E479-9EA5-0CF2064F1DE5}"/>
              </a:ext>
            </a:extLst>
          </p:cNvPr>
          <p:cNvCxnSpPr>
            <a:cxnSpLocks/>
          </p:cNvCxnSpPr>
          <p:nvPr/>
        </p:nvCxnSpPr>
        <p:spPr>
          <a:xfrm>
            <a:off x="0" y="7384473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22DD9DF-A994-C6C7-5A5D-13E20F4A0719}"/>
              </a:ext>
            </a:extLst>
          </p:cNvPr>
          <p:cNvSpPr txBox="1"/>
          <p:nvPr/>
        </p:nvSpPr>
        <p:spPr>
          <a:xfrm>
            <a:off x="448887" y="2743200"/>
            <a:ext cx="5935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aramond" panose="02020404030301010803" pitchFamily="18" charset="0"/>
              </a:rPr>
              <a:t>EUCHARISTIC ADORATION</a:t>
            </a:r>
          </a:p>
          <a:p>
            <a:endParaRPr lang="en-US" dirty="0">
              <a:latin typeface="Garamond" panose="02020404030301010803" pitchFamily="18" charset="0"/>
            </a:endParaRPr>
          </a:p>
          <a:p>
            <a:r>
              <a:rPr lang="en-US" dirty="0">
                <a:latin typeface="Garamond" panose="02020404030301010803" pitchFamily="18" charset="0"/>
              </a:rPr>
              <a:t>(Provide details, when and where adoration takes place)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6BFB57-8940-65F1-9754-044E00EAC9C8}"/>
              </a:ext>
            </a:extLst>
          </p:cNvPr>
          <p:cNvSpPr txBox="1"/>
          <p:nvPr/>
        </p:nvSpPr>
        <p:spPr>
          <a:xfrm>
            <a:off x="448887" y="4305994"/>
            <a:ext cx="593528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aramond" panose="02020404030301010803" pitchFamily="18" charset="0"/>
              </a:rPr>
              <a:t>HOLY ROSARY – EVERY HOUR ON THE HOUR</a:t>
            </a:r>
          </a:p>
          <a:p>
            <a:endParaRPr lang="en-US" dirty="0">
              <a:latin typeface="Garamond" panose="02020404030301010803" pitchFamily="18" charset="0"/>
            </a:endParaRPr>
          </a:p>
          <a:p>
            <a:r>
              <a:rPr lang="en-US" dirty="0">
                <a:latin typeface="Garamond" panose="02020404030301010803" pitchFamily="18" charset="0"/>
              </a:rPr>
              <a:t>Rosary binders or booklets are provided with all the prayers and mediations (provide any additional details)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C4B795-93E2-B714-31EC-6DBD0F320E56}"/>
              </a:ext>
            </a:extLst>
          </p:cNvPr>
          <p:cNvSpPr txBox="1"/>
          <p:nvPr/>
        </p:nvSpPr>
        <p:spPr>
          <a:xfrm>
            <a:off x="448886" y="5919314"/>
            <a:ext cx="613479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aramond" panose="02020404030301010803" pitchFamily="18" charset="0"/>
              </a:rPr>
              <a:t>SPECIAL EVENTS OR ADDED CONFESSION TIMES</a:t>
            </a:r>
          </a:p>
          <a:p>
            <a:endParaRPr lang="en-US" dirty="0">
              <a:latin typeface="Garamond" panose="02020404030301010803" pitchFamily="18" charset="0"/>
            </a:endParaRPr>
          </a:p>
          <a:p>
            <a:r>
              <a:rPr lang="en-US" dirty="0">
                <a:latin typeface="Garamond" panose="02020404030301010803" pitchFamily="18" charset="0"/>
              </a:rPr>
              <a:t>(Provide details for Confession, processions, or any special Masses or speakers.)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A0FB3E-65BE-18DB-606C-4F8E11950F70}"/>
              </a:ext>
            </a:extLst>
          </p:cNvPr>
          <p:cNvSpPr txBox="1"/>
          <p:nvPr/>
        </p:nvSpPr>
        <p:spPr>
          <a:xfrm>
            <a:off x="448886" y="7605592"/>
            <a:ext cx="1762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SIGN UP FOR </a:t>
            </a:r>
          </a:p>
          <a:p>
            <a:r>
              <a:rPr lang="en-US" sz="2000" dirty="0"/>
              <a:t>AN HOUR AT: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A13F26-0CEB-BF3B-B682-9FEFE63C3131}"/>
              </a:ext>
            </a:extLst>
          </p:cNvPr>
          <p:cNvSpPr txBox="1"/>
          <p:nvPr/>
        </p:nvSpPr>
        <p:spPr>
          <a:xfrm>
            <a:off x="76194" y="8340170"/>
            <a:ext cx="2757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www.WebsiteExample.com</a:t>
            </a:r>
          </a:p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DF5522-6E3C-6F9A-4C1C-4342123C03A0}"/>
              </a:ext>
            </a:extLst>
          </p:cNvPr>
          <p:cNvSpPr txBox="1"/>
          <p:nvPr/>
        </p:nvSpPr>
        <p:spPr>
          <a:xfrm>
            <a:off x="2833257" y="7605592"/>
            <a:ext cx="326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FOR MORE INFORMATION: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A80ECD-3C4A-E1B8-5059-F90FC770A5F8}"/>
              </a:ext>
            </a:extLst>
          </p:cNvPr>
          <p:cNvSpPr txBox="1"/>
          <p:nvPr/>
        </p:nvSpPr>
        <p:spPr>
          <a:xfrm>
            <a:off x="2833257" y="7971614"/>
            <a:ext cx="27570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John Smith </a:t>
            </a:r>
            <a:r>
              <a:rPr lang="en-US" sz="1800" dirty="0">
                <a:hlinkClick r:id="rId4"/>
              </a:rPr>
              <a:t>johnsmith@gmail.com</a:t>
            </a:r>
            <a:endParaRPr lang="en-US" sz="1800" dirty="0"/>
          </a:p>
          <a:p>
            <a:r>
              <a:rPr lang="en-US" dirty="0"/>
              <a:t>123-456-7890</a:t>
            </a:r>
            <a:endParaRPr lang="en-US" sz="1800" dirty="0"/>
          </a:p>
          <a:p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CA8107B-E5CC-CE6D-716F-FB8616E8DE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0013" y="7852842"/>
            <a:ext cx="1049928" cy="104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82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7049</TotalTime>
  <Words>363</Words>
  <Application>Microsoft Office PowerPoint</Application>
  <PresentationFormat>Letter Paper (8.5x11 in)</PresentationFormat>
  <Paragraphs>74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Garamond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Belk</dc:creator>
  <cp:lastModifiedBy>Eric Belk</cp:lastModifiedBy>
  <cp:revision>3</cp:revision>
  <dcterms:created xsi:type="dcterms:W3CDTF">2024-03-29T02:13:49Z</dcterms:created>
  <dcterms:modified xsi:type="dcterms:W3CDTF">2024-04-03T00:05:05Z</dcterms:modified>
</cp:coreProperties>
</file>